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256" r:id="rId2"/>
    <p:sldId id="257" r:id="rId3"/>
    <p:sldId id="356" r:id="rId4"/>
    <p:sldId id="355" r:id="rId5"/>
    <p:sldId id="265" r:id="rId6"/>
    <p:sldId id="341" r:id="rId7"/>
    <p:sldId id="266" r:id="rId8"/>
    <p:sldId id="267" r:id="rId9"/>
    <p:sldId id="268" r:id="rId10"/>
    <p:sldId id="321" r:id="rId11"/>
    <p:sldId id="322" r:id="rId12"/>
    <p:sldId id="323" r:id="rId13"/>
    <p:sldId id="324" r:id="rId14"/>
    <p:sldId id="325" r:id="rId15"/>
    <p:sldId id="335" r:id="rId16"/>
    <p:sldId id="288" r:id="rId17"/>
    <p:sldId id="274" r:id="rId18"/>
    <p:sldId id="289" r:id="rId19"/>
    <p:sldId id="333" r:id="rId20"/>
    <p:sldId id="290" r:id="rId21"/>
    <p:sldId id="277" r:id="rId22"/>
    <p:sldId id="278" r:id="rId23"/>
    <p:sldId id="291" r:id="rId24"/>
    <p:sldId id="279" r:id="rId25"/>
    <p:sldId id="292" r:id="rId26"/>
    <p:sldId id="334" r:id="rId27"/>
    <p:sldId id="295" r:id="rId28"/>
    <p:sldId id="293" r:id="rId29"/>
    <p:sldId id="294" r:id="rId30"/>
    <p:sldId id="354" r:id="rId31"/>
    <p:sldId id="298" r:id="rId32"/>
    <p:sldId id="300" r:id="rId33"/>
    <p:sldId id="283" r:id="rId34"/>
    <p:sldId id="284" r:id="rId35"/>
    <p:sldId id="299" r:id="rId36"/>
    <p:sldId id="301" r:id="rId37"/>
    <p:sldId id="302" r:id="rId38"/>
    <p:sldId id="304" r:id="rId39"/>
    <p:sldId id="305" r:id="rId40"/>
    <p:sldId id="306" r:id="rId41"/>
    <p:sldId id="307" r:id="rId42"/>
    <p:sldId id="308" r:id="rId43"/>
    <p:sldId id="342" r:id="rId44"/>
    <p:sldId id="343" r:id="rId45"/>
    <p:sldId id="344" r:id="rId46"/>
    <p:sldId id="345" r:id="rId47"/>
    <p:sldId id="346" r:id="rId48"/>
    <p:sldId id="347" r:id="rId49"/>
    <p:sldId id="348" r:id="rId50"/>
    <p:sldId id="349" r:id="rId51"/>
    <p:sldId id="350" r:id="rId52"/>
    <p:sldId id="351" r:id="rId53"/>
    <p:sldId id="352" r:id="rId54"/>
    <p:sldId id="353" r:id="rId5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25" autoAdjust="0"/>
    <p:restoredTop sz="94660" autoAdjust="0"/>
  </p:normalViewPr>
  <p:slideViewPr>
    <p:cSldViewPr>
      <p:cViewPr varScale="1">
        <p:scale>
          <a:sx n="80" d="100"/>
          <a:sy n="80" d="100"/>
        </p:scale>
        <p:origin x="1776"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47810" name="Rectangle 2">
            <a:extLst>
              <a:ext uri="{FF2B5EF4-FFF2-40B4-BE49-F238E27FC236}">
                <a16:creationId xmlns:a16="http://schemas.microsoft.com/office/drawing/2014/main" id="{9B7FF3FE-16F8-10FC-6A41-8AE332C93A79}"/>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latin typeface="Arial" panose="020B0604020202020204" pitchFamily="34" charset="0"/>
              </a:defRPr>
            </a:lvl1pPr>
          </a:lstStyle>
          <a:p>
            <a:pPr>
              <a:defRPr/>
            </a:pPr>
            <a:endParaRPr lang="en-US" altLang="zh-CN"/>
          </a:p>
        </p:txBody>
      </p:sp>
      <p:sp>
        <p:nvSpPr>
          <p:cNvPr id="247811" name="Rectangle 3">
            <a:extLst>
              <a:ext uri="{FF2B5EF4-FFF2-40B4-BE49-F238E27FC236}">
                <a16:creationId xmlns:a16="http://schemas.microsoft.com/office/drawing/2014/main" id="{26441576-4DE8-61CE-2B17-DE030F425667}"/>
              </a:ext>
            </a:extLst>
          </p:cNvPr>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latin typeface="Arial" panose="020B0604020202020204" pitchFamily="34" charset="0"/>
              </a:defRPr>
            </a:lvl1pPr>
          </a:lstStyle>
          <a:p>
            <a:pPr>
              <a:defRPr/>
            </a:pPr>
            <a:fld id="{6226E531-86AA-423C-AF20-33259629B058}" type="datetime1">
              <a:rPr lang="zh-CN" altLang="en-US"/>
              <a:pPr>
                <a:defRPr/>
              </a:pPr>
              <a:t>2023/5/1</a:t>
            </a:fld>
            <a:endParaRPr lang="en-US" altLang="zh-CN"/>
          </a:p>
        </p:txBody>
      </p:sp>
      <p:sp>
        <p:nvSpPr>
          <p:cNvPr id="247812" name="Rectangle 4">
            <a:extLst>
              <a:ext uri="{FF2B5EF4-FFF2-40B4-BE49-F238E27FC236}">
                <a16:creationId xmlns:a16="http://schemas.microsoft.com/office/drawing/2014/main" id="{458015FB-1630-AAA2-177D-3F8730DD7AB2}"/>
              </a:ext>
            </a:extLst>
          </p:cNvPr>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latin typeface="Arial" panose="020B0604020202020204" pitchFamily="34" charset="0"/>
              </a:defRPr>
            </a:lvl1pPr>
          </a:lstStyle>
          <a:p>
            <a:pPr>
              <a:defRPr/>
            </a:pPr>
            <a:endParaRPr lang="en-US" altLang="zh-CN"/>
          </a:p>
        </p:txBody>
      </p:sp>
      <p:sp>
        <p:nvSpPr>
          <p:cNvPr id="247813" name="Rectangle 5">
            <a:extLst>
              <a:ext uri="{FF2B5EF4-FFF2-40B4-BE49-F238E27FC236}">
                <a16:creationId xmlns:a16="http://schemas.microsoft.com/office/drawing/2014/main" id="{3A6CE121-52F9-D008-E539-E684E0087FF0}"/>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39ABBDBF-3B0D-4C51-BB6E-5DCA4CABDE3D}" type="slidenum">
              <a:rPr lang="en-US" altLang="zh-CN"/>
              <a:pPr/>
              <a:t>‹#›</a:t>
            </a:fld>
            <a:endParaRPr lang="en-US" altLang="zh-CN"/>
          </a:p>
        </p:txBody>
      </p:sp>
    </p:spTree>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CDE8908E-D385-4E75-1030-A79526A0DD17}"/>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latin typeface="Arial" panose="020B0604020202020204" pitchFamily="34" charset="0"/>
              </a:defRPr>
            </a:lvl1pPr>
          </a:lstStyle>
          <a:p>
            <a:pPr>
              <a:defRPr/>
            </a:pPr>
            <a:endParaRPr lang="en-US" altLang="zh-CN"/>
          </a:p>
        </p:txBody>
      </p:sp>
      <p:sp>
        <p:nvSpPr>
          <p:cNvPr id="246787" name="Rectangle 3">
            <a:extLst>
              <a:ext uri="{FF2B5EF4-FFF2-40B4-BE49-F238E27FC236}">
                <a16:creationId xmlns:a16="http://schemas.microsoft.com/office/drawing/2014/main" id="{EAF930C1-3ED5-938D-47F9-BF67FE1F35E9}"/>
              </a:ext>
            </a:extLst>
          </p:cNvPr>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latin typeface="Arial" panose="020B0604020202020204" pitchFamily="34" charset="0"/>
              </a:defRPr>
            </a:lvl1pPr>
          </a:lstStyle>
          <a:p>
            <a:pPr>
              <a:defRPr/>
            </a:pPr>
            <a:fld id="{39097CDD-B321-44CB-90A8-54383BF7F1DD}" type="datetime1">
              <a:rPr lang="zh-CN" altLang="en-US"/>
              <a:pPr>
                <a:defRPr/>
              </a:pPr>
              <a:t>2023/5/1</a:t>
            </a:fld>
            <a:endParaRPr lang="en-US" altLang="zh-CN"/>
          </a:p>
        </p:txBody>
      </p:sp>
      <p:sp>
        <p:nvSpPr>
          <p:cNvPr id="4100" name="Rectangle 4">
            <a:extLst>
              <a:ext uri="{FF2B5EF4-FFF2-40B4-BE49-F238E27FC236}">
                <a16:creationId xmlns:a16="http://schemas.microsoft.com/office/drawing/2014/main" id="{2FE17BFF-42F7-C23F-AF46-1489DE5D072E}"/>
              </a:ext>
            </a:extLst>
          </p:cNvPr>
          <p:cNvSpPr>
            <a:spLocks noRo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9" name="Rectangle 5">
            <a:extLst>
              <a:ext uri="{FF2B5EF4-FFF2-40B4-BE49-F238E27FC236}">
                <a16:creationId xmlns:a16="http://schemas.microsoft.com/office/drawing/2014/main" id="{EAB5AC4A-5751-CD49-4B76-1383513CBEB2}"/>
              </a:ext>
            </a:extLst>
          </p:cNvPr>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46790" name="Rectangle 6">
            <a:extLst>
              <a:ext uri="{FF2B5EF4-FFF2-40B4-BE49-F238E27FC236}">
                <a16:creationId xmlns:a16="http://schemas.microsoft.com/office/drawing/2014/main" id="{44C37BB7-C377-2DE4-76CC-F835CF86A04B}"/>
              </a:ext>
            </a:extLst>
          </p:cNvPr>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latin typeface="Arial" panose="020B0604020202020204" pitchFamily="34" charset="0"/>
              </a:defRPr>
            </a:lvl1pPr>
          </a:lstStyle>
          <a:p>
            <a:pPr>
              <a:defRPr/>
            </a:pPr>
            <a:endParaRPr lang="en-US" altLang="zh-CN"/>
          </a:p>
        </p:txBody>
      </p:sp>
      <p:sp>
        <p:nvSpPr>
          <p:cNvPr id="246791" name="Rectangle 7">
            <a:extLst>
              <a:ext uri="{FF2B5EF4-FFF2-40B4-BE49-F238E27FC236}">
                <a16:creationId xmlns:a16="http://schemas.microsoft.com/office/drawing/2014/main" id="{A5CF05AC-DDC6-0B59-8721-D4F6A1B5E1F1}"/>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A56BA8D4-7F32-4521-8259-69081BB8A3C5}" type="slidenum">
              <a:rPr lang="en-US" altLang="zh-CN"/>
              <a:pPr/>
              <a:t>‹#›</a:t>
            </a:fld>
            <a:endParaRPr lang="en-US" altLang="zh-CN"/>
          </a:p>
        </p:txBody>
      </p:sp>
    </p:spTree>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1">
            <a:extLst>
              <a:ext uri="{FF2B5EF4-FFF2-40B4-BE49-F238E27FC236}">
                <a16:creationId xmlns:a16="http://schemas.microsoft.com/office/drawing/2014/main" id="{7D999390-610D-1254-5A04-5F1B429044A9}"/>
              </a:ext>
            </a:extLst>
          </p:cNvPr>
          <p:cNvSpPr>
            <a:spLocks noChangeArrowheads="1" noTextEdit="1"/>
          </p:cNvSpPr>
          <p:nvPr>
            <p:ph type="sldImg" idx="4294967295"/>
          </p:nvPr>
        </p:nvSpPr>
        <p:spPr>
          <a:ln/>
        </p:spPr>
      </p:sp>
      <p:sp>
        <p:nvSpPr>
          <p:cNvPr id="6146" name="文本占位符 2">
            <a:extLst>
              <a:ext uri="{FF2B5EF4-FFF2-40B4-BE49-F238E27FC236}">
                <a16:creationId xmlns:a16="http://schemas.microsoft.com/office/drawing/2014/main" id="{242BEF5B-8BC6-E8B2-9064-435D51272A24}"/>
              </a:ext>
            </a:extLst>
          </p:cNvPr>
          <p:cNvSpPr>
            <a:spLocks noChangeArrowheads="1"/>
          </p:cNvSpPr>
          <p:nvPr>
            <p:ph type="body" idx="4294967295"/>
          </p:nvPr>
        </p:nvSpPr>
        <p:spPr/>
        <p:txBody>
          <a:bodyPr>
            <a:prstTxWarp prst="textNoShape">
              <a:avLst/>
            </a:prstTxWarp>
          </a:bodyPr>
          <a:lstStyle/>
          <a:p>
            <a:endParaRPr lang="zh-CN" altLang="en-US"/>
          </a:p>
        </p:txBody>
      </p:sp>
      <p:sp>
        <p:nvSpPr>
          <p:cNvPr id="6147" name="灯片编号占位符 3">
            <a:extLst>
              <a:ext uri="{FF2B5EF4-FFF2-40B4-BE49-F238E27FC236}">
                <a16:creationId xmlns:a16="http://schemas.microsoft.com/office/drawing/2014/main" id="{F36A1171-589B-7DB0-32D1-01FD62921F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F66397-180E-4DD6-9A6E-3B728BC1F2E1}" type="slidenum">
              <a:rPr lang="en-US" altLang="zh-CN"/>
              <a:pPr/>
              <a:t>1</a:t>
            </a:fld>
            <a:endParaRPr lang="en-US" altLang="zh-CN"/>
          </a:p>
        </p:txBody>
      </p:sp>
      <p:sp>
        <p:nvSpPr>
          <p:cNvPr id="6148" name="日期占位符 5">
            <a:extLst>
              <a:ext uri="{FF2B5EF4-FFF2-40B4-BE49-F238E27FC236}">
                <a16:creationId xmlns:a16="http://schemas.microsoft.com/office/drawing/2014/main" id="{E4FDB251-8B0E-8981-D6EE-6C67F68674B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BAA44991-A33B-46B6-BDE1-DC3AFE71DEC4}" type="datetime1">
              <a:rPr lang="zh-CN" altLang="zh-CN" smtClean="0">
                <a:sym typeface="+mn-ea"/>
              </a:rPr>
              <a:pPr/>
              <a:t>2023/5/1</a:t>
            </a:fld>
            <a:endParaRPr lang="zh-CN" altLang="zh-CN">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a:extLst>
              <a:ext uri="{FF2B5EF4-FFF2-40B4-BE49-F238E27FC236}">
                <a16:creationId xmlns:a16="http://schemas.microsoft.com/office/drawing/2014/main" id="{77485482-3806-AB64-BFEC-5959F9E38ECE}"/>
              </a:ext>
            </a:extLst>
          </p:cNvPr>
          <p:cNvSpPr>
            <a:spLocks noChangeArrowheads="1" noTextEdit="1"/>
          </p:cNvSpPr>
          <p:nvPr>
            <p:ph type="sldImg" idx="4294967295"/>
          </p:nvPr>
        </p:nvSpPr>
        <p:spPr>
          <a:ln/>
        </p:spPr>
      </p:sp>
      <p:sp>
        <p:nvSpPr>
          <p:cNvPr id="26626" name="文本占位符 2">
            <a:extLst>
              <a:ext uri="{FF2B5EF4-FFF2-40B4-BE49-F238E27FC236}">
                <a16:creationId xmlns:a16="http://schemas.microsoft.com/office/drawing/2014/main" id="{40A95C92-34B1-4B9A-CADF-3B9FEEE79B88}"/>
              </a:ext>
            </a:extLst>
          </p:cNvPr>
          <p:cNvSpPr>
            <a:spLocks noChangeArrowheads="1"/>
          </p:cNvSpPr>
          <p:nvPr>
            <p:ph type="body" idx="4294967295"/>
          </p:nvPr>
        </p:nvSpPr>
        <p:spPr/>
        <p:txBody>
          <a:bodyPr>
            <a:prstTxWarp prst="textNoShape">
              <a:avLst/>
            </a:prstTxWarp>
          </a:bodyPr>
          <a:lstStyle/>
          <a:p>
            <a:endParaRPr lang="zh-CN" altLang="en-US"/>
          </a:p>
        </p:txBody>
      </p:sp>
      <p:sp>
        <p:nvSpPr>
          <p:cNvPr id="26627" name="灯片编号占位符 3">
            <a:extLst>
              <a:ext uri="{FF2B5EF4-FFF2-40B4-BE49-F238E27FC236}">
                <a16:creationId xmlns:a16="http://schemas.microsoft.com/office/drawing/2014/main" id="{693D8CF7-4209-FFAF-298A-EB641BE33F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DC16A8A-8373-464D-8D42-1A15C4B518FC}" type="slidenum">
              <a:rPr lang="en-US" altLang="zh-CN"/>
              <a:pPr/>
              <a:t>12</a:t>
            </a:fld>
            <a:endParaRPr lang="en-US" altLang="zh-CN"/>
          </a:p>
        </p:txBody>
      </p:sp>
      <p:sp>
        <p:nvSpPr>
          <p:cNvPr id="26628" name="日期占位符 5">
            <a:extLst>
              <a:ext uri="{FF2B5EF4-FFF2-40B4-BE49-F238E27FC236}">
                <a16:creationId xmlns:a16="http://schemas.microsoft.com/office/drawing/2014/main" id="{4E34B07E-9638-E2D4-1890-A20DA69CA57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7948D36C-C900-414A-9639-13E25AFE68FE}" type="datetime1">
              <a:rPr lang="zh-CN" altLang="zh-CN" smtClean="0">
                <a:sym typeface="+mn-ea"/>
              </a:rPr>
              <a:pPr/>
              <a:t>2023/5/1</a:t>
            </a:fld>
            <a:endParaRPr lang="zh-CN" altLang="zh-CN">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a:extLst>
              <a:ext uri="{FF2B5EF4-FFF2-40B4-BE49-F238E27FC236}">
                <a16:creationId xmlns:a16="http://schemas.microsoft.com/office/drawing/2014/main" id="{2A9AC40C-9336-D0E0-6513-E691678E1BEE}"/>
              </a:ext>
            </a:extLst>
          </p:cNvPr>
          <p:cNvSpPr>
            <a:spLocks noChangeArrowheads="1" noTextEdit="1"/>
          </p:cNvSpPr>
          <p:nvPr>
            <p:ph type="sldImg" idx="4294967295"/>
          </p:nvPr>
        </p:nvSpPr>
        <p:spPr>
          <a:ln/>
        </p:spPr>
      </p:sp>
      <p:sp>
        <p:nvSpPr>
          <p:cNvPr id="28674" name="文本占位符 2">
            <a:extLst>
              <a:ext uri="{FF2B5EF4-FFF2-40B4-BE49-F238E27FC236}">
                <a16:creationId xmlns:a16="http://schemas.microsoft.com/office/drawing/2014/main" id="{A633F0CF-9E8D-1562-0CD8-0887C8D13233}"/>
              </a:ext>
            </a:extLst>
          </p:cNvPr>
          <p:cNvSpPr>
            <a:spLocks noChangeArrowheads="1"/>
          </p:cNvSpPr>
          <p:nvPr>
            <p:ph type="body" idx="4294967295"/>
          </p:nvPr>
        </p:nvSpPr>
        <p:spPr/>
        <p:txBody>
          <a:bodyPr>
            <a:prstTxWarp prst="textNoShape">
              <a:avLst/>
            </a:prstTxWarp>
          </a:bodyPr>
          <a:lstStyle/>
          <a:p>
            <a:endParaRPr lang="zh-CN" altLang="en-US"/>
          </a:p>
        </p:txBody>
      </p:sp>
      <p:sp>
        <p:nvSpPr>
          <p:cNvPr id="28675" name="灯片编号占位符 3">
            <a:extLst>
              <a:ext uri="{FF2B5EF4-FFF2-40B4-BE49-F238E27FC236}">
                <a16:creationId xmlns:a16="http://schemas.microsoft.com/office/drawing/2014/main" id="{B5ACFA5F-F6BB-E0F5-DE9F-6684328BEA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A978EF9-A19F-420E-8875-7D525A4723D7}" type="slidenum">
              <a:rPr lang="en-US" altLang="zh-CN"/>
              <a:pPr/>
              <a:t>13</a:t>
            </a:fld>
            <a:endParaRPr lang="en-US" altLang="zh-CN"/>
          </a:p>
        </p:txBody>
      </p:sp>
      <p:sp>
        <p:nvSpPr>
          <p:cNvPr id="28676" name="日期占位符 5">
            <a:extLst>
              <a:ext uri="{FF2B5EF4-FFF2-40B4-BE49-F238E27FC236}">
                <a16:creationId xmlns:a16="http://schemas.microsoft.com/office/drawing/2014/main" id="{D83D3C4A-D34C-A0C5-120E-85C97722540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4AC79EB6-FE08-46B4-9354-F9696E21E6A8}" type="datetime1">
              <a:rPr lang="zh-CN" altLang="zh-CN" smtClean="0">
                <a:sym typeface="+mn-ea"/>
              </a:rPr>
              <a:pPr/>
              <a:t>2023/5/1</a:t>
            </a:fld>
            <a:endParaRPr lang="zh-CN" altLang="zh-CN">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a:extLst>
              <a:ext uri="{FF2B5EF4-FFF2-40B4-BE49-F238E27FC236}">
                <a16:creationId xmlns:a16="http://schemas.microsoft.com/office/drawing/2014/main" id="{FBC3D579-DBAC-8FD4-E09B-71B482057731}"/>
              </a:ext>
            </a:extLst>
          </p:cNvPr>
          <p:cNvSpPr>
            <a:spLocks noChangeArrowheads="1" noTextEdit="1"/>
          </p:cNvSpPr>
          <p:nvPr>
            <p:ph type="sldImg" idx="4294967295"/>
          </p:nvPr>
        </p:nvSpPr>
        <p:spPr>
          <a:ln/>
        </p:spPr>
      </p:sp>
      <p:sp>
        <p:nvSpPr>
          <p:cNvPr id="30722" name="文本占位符 2">
            <a:extLst>
              <a:ext uri="{FF2B5EF4-FFF2-40B4-BE49-F238E27FC236}">
                <a16:creationId xmlns:a16="http://schemas.microsoft.com/office/drawing/2014/main" id="{F8EEA761-2D47-184F-7F2F-D2D23B954BEA}"/>
              </a:ext>
            </a:extLst>
          </p:cNvPr>
          <p:cNvSpPr>
            <a:spLocks noChangeArrowheads="1"/>
          </p:cNvSpPr>
          <p:nvPr>
            <p:ph type="body" idx="4294967295"/>
          </p:nvPr>
        </p:nvSpPr>
        <p:spPr/>
        <p:txBody>
          <a:bodyPr>
            <a:prstTxWarp prst="textNoShape">
              <a:avLst/>
            </a:prstTxWarp>
          </a:bodyPr>
          <a:lstStyle/>
          <a:p>
            <a:endParaRPr lang="zh-CN" altLang="en-US"/>
          </a:p>
        </p:txBody>
      </p:sp>
      <p:sp>
        <p:nvSpPr>
          <p:cNvPr id="30723" name="灯片编号占位符 3">
            <a:extLst>
              <a:ext uri="{FF2B5EF4-FFF2-40B4-BE49-F238E27FC236}">
                <a16:creationId xmlns:a16="http://schemas.microsoft.com/office/drawing/2014/main" id="{E5263A04-BA4B-D893-28A1-2910DFD326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24D0D59-7DA0-42E4-9865-217EF5F59676}" type="slidenum">
              <a:rPr lang="en-US" altLang="zh-CN"/>
              <a:pPr/>
              <a:t>14</a:t>
            </a:fld>
            <a:endParaRPr lang="en-US" altLang="zh-CN"/>
          </a:p>
        </p:txBody>
      </p:sp>
      <p:sp>
        <p:nvSpPr>
          <p:cNvPr id="30724" name="日期占位符 5">
            <a:extLst>
              <a:ext uri="{FF2B5EF4-FFF2-40B4-BE49-F238E27FC236}">
                <a16:creationId xmlns:a16="http://schemas.microsoft.com/office/drawing/2014/main" id="{7F0A38D5-3829-EE98-BC3A-7BD2704E12C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14BAA497-9E3B-4048-A8D9-CA9891DE83CF}" type="datetime1">
              <a:rPr lang="zh-CN" altLang="zh-CN" smtClean="0">
                <a:sym typeface="+mn-ea"/>
              </a:rPr>
              <a:pPr/>
              <a:t>2023/5/1</a:t>
            </a:fld>
            <a:endParaRPr lang="zh-CN" altLang="zh-CN">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a:extLst>
              <a:ext uri="{FF2B5EF4-FFF2-40B4-BE49-F238E27FC236}">
                <a16:creationId xmlns:a16="http://schemas.microsoft.com/office/drawing/2014/main" id="{5183879A-4F3B-0764-E942-B4E9E770A761}"/>
              </a:ext>
            </a:extLst>
          </p:cNvPr>
          <p:cNvSpPr>
            <a:spLocks noChangeArrowheads="1" noTextEdit="1"/>
          </p:cNvSpPr>
          <p:nvPr>
            <p:ph type="sldImg" idx="4294967295"/>
          </p:nvPr>
        </p:nvSpPr>
        <p:spPr>
          <a:ln/>
        </p:spPr>
      </p:sp>
      <p:sp>
        <p:nvSpPr>
          <p:cNvPr id="32770" name="文本占位符 2">
            <a:extLst>
              <a:ext uri="{FF2B5EF4-FFF2-40B4-BE49-F238E27FC236}">
                <a16:creationId xmlns:a16="http://schemas.microsoft.com/office/drawing/2014/main" id="{1AA2AC4C-EE01-9D00-3C3A-A9C46469F750}"/>
              </a:ext>
            </a:extLst>
          </p:cNvPr>
          <p:cNvSpPr>
            <a:spLocks noChangeArrowheads="1"/>
          </p:cNvSpPr>
          <p:nvPr>
            <p:ph type="body" idx="4294967295"/>
          </p:nvPr>
        </p:nvSpPr>
        <p:spPr/>
        <p:txBody>
          <a:bodyPr>
            <a:prstTxWarp prst="textNoShape">
              <a:avLst/>
            </a:prstTxWarp>
          </a:bodyPr>
          <a:lstStyle/>
          <a:p>
            <a:endParaRPr lang="zh-CN" altLang="en-US"/>
          </a:p>
        </p:txBody>
      </p:sp>
      <p:sp>
        <p:nvSpPr>
          <p:cNvPr id="32771" name="灯片编号占位符 3">
            <a:extLst>
              <a:ext uri="{FF2B5EF4-FFF2-40B4-BE49-F238E27FC236}">
                <a16:creationId xmlns:a16="http://schemas.microsoft.com/office/drawing/2014/main" id="{DDE695F2-4143-A146-6266-01A10DE69C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3E24DF2-0619-403D-9152-ED0CDC279D37}" type="slidenum">
              <a:rPr lang="en-US" altLang="zh-CN"/>
              <a:pPr/>
              <a:t>15</a:t>
            </a:fld>
            <a:endParaRPr lang="en-US" altLang="zh-CN"/>
          </a:p>
        </p:txBody>
      </p:sp>
      <p:sp>
        <p:nvSpPr>
          <p:cNvPr id="32772" name="日期占位符 5">
            <a:extLst>
              <a:ext uri="{FF2B5EF4-FFF2-40B4-BE49-F238E27FC236}">
                <a16:creationId xmlns:a16="http://schemas.microsoft.com/office/drawing/2014/main" id="{4E56A7A3-CA95-20A7-4DFB-9651AA5E063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368E77CE-0EDF-4AF6-A991-7F8A3B18AAA7}" type="datetime1">
              <a:rPr lang="zh-CN" altLang="zh-CN" smtClean="0">
                <a:sym typeface="+mn-ea"/>
              </a:rPr>
              <a:pPr/>
              <a:t>2023/5/1</a:t>
            </a:fld>
            <a:endParaRPr lang="zh-CN" altLang="zh-CN">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a:extLst>
              <a:ext uri="{FF2B5EF4-FFF2-40B4-BE49-F238E27FC236}">
                <a16:creationId xmlns:a16="http://schemas.microsoft.com/office/drawing/2014/main" id="{5A3E2B3E-BE0E-A0B7-43A5-64AE9049C56B}"/>
              </a:ext>
            </a:extLst>
          </p:cNvPr>
          <p:cNvSpPr>
            <a:spLocks noChangeArrowheads="1" noTextEdit="1"/>
          </p:cNvSpPr>
          <p:nvPr>
            <p:ph type="sldImg" idx="4294967295"/>
          </p:nvPr>
        </p:nvSpPr>
        <p:spPr>
          <a:ln/>
        </p:spPr>
      </p:sp>
      <p:sp>
        <p:nvSpPr>
          <p:cNvPr id="34818" name="文本占位符 2">
            <a:extLst>
              <a:ext uri="{FF2B5EF4-FFF2-40B4-BE49-F238E27FC236}">
                <a16:creationId xmlns:a16="http://schemas.microsoft.com/office/drawing/2014/main" id="{6CEC047B-53EC-A291-123A-A7AABC8F9045}"/>
              </a:ext>
            </a:extLst>
          </p:cNvPr>
          <p:cNvSpPr>
            <a:spLocks noChangeArrowheads="1"/>
          </p:cNvSpPr>
          <p:nvPr>
            <p:ph type="body" idx="4294967295"/>
          </p:nvPr>
        </p:nvSpPr>
        <p:spPr/>
        <p:txBody>
          <a:bodyPr>
            <a:prstTxWarp prst="textNoShape">
              <a:avLst/>
            </a:prstTxWarp>
          </a:bodyPr>
          <a:lstStyle/>
          <a:p>
            <a:endParaRPr lang="zh-CN" altLang="en-US"/>
          </a:p>
        </p:txBody>
      </p:sp>
      <p:sp>
        <p:nvSpPr>
          <p:cNvPr id="34819" name="灯片编号占位符 3">
            <a:extLst>
              <a:ext uri="{FF2B5EF4-FFF2-40B4-BE49-F238E27FC236}">
                <a16:creationId xmlns:a16="http://schemas.microsoft.com/office/drawing/2014/main" id="{008F5C32-DF69-20FA-A9DE-AA57AF8483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C3985F6-E9FE-4CF1-B009-3C2748C72772}" type="slidenum">
              <a:rPr lang="en-US" altLang="zh-CN"/>
              <a:pPr/>
              <a:t>16</a:t>
            </a:fld>
            <a:endParaRPr lang="en-US" altLang="zh-CN"/>
          </a:p>
        </p:txBody>
      </p:sp>
      <p:sp>
        <p:nvSpPr>
          <p:cNvPr id="34820" name="日期占位符 5">
            <a:extLst>
              <a:ext uri="{FF2B5EF4-FFF2-40B4-BE49-F238E27FC236}">
                <a16:creationId xmlns:a16="http://schemas.microsoft.com/office/drawing/2014/main" id="{B8B64C75-DA9A-AE5C-C5D0-DAC0A1732BB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6FA33CAA-1F64-4189-8016-E5DD2D71435B}" type="datetime1">
              <a:rPr lang="zh-CN" altLang="zh-CN" smtClean="0">
                <a:sym typeface="+mn-ea"/>
              </a:rPr>
              <a:pPr/>
              <a:t>2023/5/1</a:t>
            </a:fld>
            <a:endParaRPr lang="zh-CN" altLang="zh-CN">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a:extLst>
              <a:ext uri="{FF2B5EF4-FFF2-40B4-BE49-F238E27FC236}">
                <a16:creationId xmlns:a16="http://schemas.microsoft.com/office/drawing/2014/main" id="{EE11BC63-9C64-441A-5165-13DFBEE598C9}"/>
              </a:ext>
            </a:extLst>
          </p:cNvPr>
          <p:cNvSpPr>
            <a:spLocks noChangeArrowheads="1" noTextEdit="1"/>
          </p:cNvSpPr>
          <p:nvPr>
            <p:ph type="sldImg" idx="4294967295"/>
          </p:nvPr>
        </p:nvSpPr>
        <p:spPr>
          <a:ln/>
        </p:spPr>
      </p:sp>
      <p:sp>
        <p:nvSpPr>
          <p:cNvPr id="36866" name="文本占位符 2">
            <a:extLst>
              <a:ext uri="{FF2B5EF4-FFF2-40B4-BE49-F238E27FC236}">
                <a16:creationId xmlns:a16="http://schemas.microsoft.com/office/drawing/2014/main" id="{900982DB-6303-A7D6-4D7F-0C9AE9018351}"/>
              </a:ext>
            </a:extLst>
          </p:cNvPr>
          <p:cNvSpPr>
            <a:spLocks noChangeArrowheads="1"/>
          </p:cNvSpPr>
          <p:nvPr>
            <p:ph type="body" idx="4294967295"/>
          </p:nvPr>
        </p:nvSpPr>
        <p:spPr/>
        <p:txBody>
          <a:bodyPr>
            <a:prstTxWarp prst="textNoShape">
              <a:avLst/>
            </a:prstTxWarp>
          </a:bodyPr>
          <a:lstStyle/>
          <a:p>
            <a:endParaRPr lang="zh-CN" altLang="en-US"/>
          </a:p>
        </p:txBody>
      </p:sp>
      <p:sp>
        <p:nvSpPr>
          <p:cNvPr id="36867" name="灯片编号占位符 3">
            <a:extLst>
              <a:ext uri="{FF2B5EF4-FFF2-40B4-BE49-F238E27FC236}">
                <a16:creationId xmlns:a16="http://schemas.microsoft.com/office/drawing/2014/main" id="{A3CD721D-9757-9125-157E-4F976CA0B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9741504-30CF-47E7-A698-2BD9CCE29FC4}" type="slidenum">
              <a:rPr lang="en-US" altLang="zh-CN"/>
              <a:pPr/>
              <a:t>17</a:t>
            </a:fld>
            <a:endParaRPr lang="en-US" altLang="zh-CN"/>
          </a:p>
        </p:txBody>
      </p:sp>
      <p:sp>
        <p:nvSpPr>
          <p:cNvPr id="36868" name="日期占位符 5">
            <a:extLst>
              <a:ext uri="{FF2B5EF4-FFF2-40B4-BE49-F238E27FC236}">
                <a16:creationId xmlns:a16="http://schemas.microsoft.com/office/drawing/2014/main" id="{2B2676E7-04C8-0CB2-336C-AFE34C09EF3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6D72D045-8476-4AFB-B1F2-44DE81141FD9}" type="datetime1">
              <a:rPr lang="zh-CN" altLang="zh-CN" smtClean="0">
                <a:sym typeface="+mn-ea"/>
              </a:rPr>
              <a:pPr/>
              <a:t>2023/5/1</a:t>
            </a:fld>
            <a:endParaRPr lang="zh-CN" altLang="zh-CN">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a:extLst>
              <a:ext uri="{FF2B5EF4-FFF2-40B4-BE49-F238E27FC236}">
                <a16:creationId xmlns:a16="http://schemas.microsoft.com/office/drawing/2014/main" id="{E07EAD73-C20B-7FA0-31B1-69969325494B}"/>
              </a:ext>
            </a:extLst>
          </p:cNvPr>
          <p:cNvSpPr>
            <a:spLocks noChangeArrowheads="1" noTextEdit="1"/>
          </p:cNvSpPr>
          <p:nvPr>
            <p:ph type="sldImg" idx="4294967295"/>
          </p:nvPr>
        </p:nvSpPr>
        <p:spPr>
          <a:ln/>
        </p:spPr>
      </p:sp>
      <p:sp>
        <p:nvSpPr>
          <p:cNvPr id="38914" name="文本占位符 2">
            <a:extLst>
              <a:ext uri="{FF2B5EF4-FFF2-40B4-BE49-F238E27FC236}">
                <a16:creationId xmlns:a16="http://schemas.microsoft.com/office/drawing/2014/main" id="{869C6280-C46B-317F-A2EB-CD3BD2ABDBB1}"/>
              </a:ext>
            </a:extLst>
          </p:cNvPr>
          <p:cNvSpPr>
            <a:spLocks noChangeArrowheads="1"/>
          </p:cNvSpPr>
          <p:nvPr>
            <p:ph type="body" idx="4294967295"/>
          </p:nvPr>
        </p:nvSpPr>
        <p:spPr/>
        <p:txBody>
          <a:bodyPr>
            <a:prstTxWarp prst="textNoShape">
              <a:avLst/>
            </a:prstTxWarp>
          </a:bodyPr>
          <a:lstStyle/>
          <a:p>
            <a:endParaRPr lang="zh-CN" altLang="en-US"/>
          </a:p>
        </p:txBody>
      </p:sp>
      <p:sp>
        <p:nvSpPr>
          <p:cNvPr id="38915" name="灯片编号占位符 3">
            <a:extLst>
              <a:ext uri="{FF2B5EF4-FFF2-40B4-BE49-F238E27FC236}">
                <a16:creationId xmlns:a16="http://schemas.microsoft.com/office/drawing/2014/main" id="{37F85DED-C688-D20E-A80E-BE78287D3B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DF709E9-EC08-4C2F-ABEA-C52073E97F67}" type="slidenum">
              <a:rPr lang="en-US" altLang="zh-CN"/>
              <a:pPr/>
              <a:t>18</a:t>
            </a:fld>
            <a:endParaRPr lang="en-US" altLang="zh-CN"/>
          </a:p>
        </p:txBody>
      </p:sp>
      <p:sp>
        <p:nvSpPr>
          <p:cNvPr id="38916" name="日期占位符 5">
            <a:extLst>
              <a:ext uri="{FF2B5EF4-FFF2-40B4-BE49-F238E27FC236}">
                <a16:creationId xmlns:a16="http://schemas.microsoft.com/office/drawing/2014/main" id="{E44A1551-841B-8143-5423-5624B5906B7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80B13356-112F-4A47-B4B6-6C979AF8EE4F}" type="datetime1">
              <a:rPr lang="zh-CN" altLang="zh-CN" smtClean="0">
                <a:sym typeface="+mn-ea"/>
              </a:rPr>
              <a:pPr/>
              <a:t>2023/5/1</a:t>
            </a:fld>
            <a:endParaRPr lang="zh-CN" altLang="zh-CN">
              <a:sym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BB4F22CA-3F4D-28E2-386D-E3620F8449F5}"/>
              </a:ext>
            </a:extLst>
          </p:cNvPr>
          <p:cNvSpPr>
            <a:spLocks noChangeArrowheads="1" noTextEdit="1"/>
          </p:cNvSpPr>
          <p:nvPr>
            <p:ph type="sldImg" idx="4294967295"/>
          </p:nvPr>
        </p:nvSpPr>
        <p:spPr>
          <a:ln/>
        </p:spPr>
      </p:sp>
      <p:sp>
        <p:nvSpPr>
          <p:cNvPr id="40962" name="文本占位符 2">
            <a:extLst>
              <a:ext uri="{FF2B5EF4-FFF2-40B4-BE49-F238E27FC236}">
                <a16:creationId xmlns:a16="http://schemas.microsoft.com/office/drawing/2014/main" id="{C3A74C61-8BF5-FED6-A3F3-8BC77E9A3722}"/>
              </a:ext>
            </a:extLst>
          </p:cNvPr>
          <p:cNvSpPr>
            <a:spLocks noChangeArrowheads="1"/>
          </p:cNvSpPr>
          <p:nvPr>
            <p:ph type="body" idx="4294967295"/>
          </p:nvPr>
        </p:nvSpPr>
        <p:spPr/>
        <p:txBody>
          <a:bodyPr>
            <a:prstTxWarp prst="textNoShape">
              <a:avLst/>
            </a:prstTxWarp>
          </a:bodyPr>
          <a:lstStyle/>
          <a:p>
            <a:endParaRPr lang="zh-CN" altLang="en-US"/>
          </a:p>
        </p:txBody>
      </p:sp>
      <p:sp>
        <p:nvSpPr>
          <p:cNvPr id="40963" name="灯片编号占位符 3">
            <a:extLst>
              <a:ext uri="{FF2B5EF4-FFF2-40B4-BE49-F238E27FC236}">
                <a16:creationId xmlns:a16="http://schemas.microsoft.com/office/drawing/2014/main" id="{87646632-2F53-191F-0D1C-D0C6EB7E44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E8A6F55-7896-4D08-A428-F550C863D1AF}" type="slidenum">
              <a:rPr lang="en-US" altLang="zh-CN"/>
              <a:pPr/>
              <a:t>19</a:t>
            </a:fld>
            <a:endParaRPr lang="en-US" altLang="zh-CN"/>
          </a:p>
        </p:txBody>
      </p:sp>
      <p:sp>
        <p:nvSpPr>
          <p:cNvPr id="40964" name="日期占位符 5">
            <a:extLst>
              <a:ext uri="{FF2B5EF4-FFF2-40B4-BE49-F238E27FC236}">
                <a16:creationId xmlns:a16="http://schemas.microsoft.com/office/drawing/2014/main" id="{4D87C14D-0074-545F-B895-103FBE08FF1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4EB4E357-3E02-4D8E-8F32-01ECDA41A747}" type="datetime1">
              <a:rPr lang="zh-CN" altLang="zh-CN" smtClean="0">
                <a:sym typeface="+mn-ea"/>
              </a:rPr>
              <a:pPr/>
              <a:t>2023/5/1</a:t>
            </a:fld>
            <a:endParaRPr lang="zh-CN" altLang="zh-CN">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a:extLst>
              <a:ext uri="{FF2B5EF4-FFF2-40B4-BE49-F238E27FC236}">
                <a16:creationId xmlns:a16="http://schemas.microsoft.com/office/drawing/2014/main" id="{8CFEF6F2-DD16-E237-5662-7F9F0E93CAC0}"/>
              </a:ext>
            </a:extLst>
          </p:cNvPr>
          <p:cNvSpPr>
            <a:spLocks noChangeArrowheads="1" noTextEdit="1"/>
          </p:cNvSpPr>
          <p:nvPr>
            <p:ph type="sldImg" idx="4294967295"/>
          </p:nvPr>
        </p:nvSpPr>
        <p:spPr>
          <a:ln/>
        </p:spPr>
      </p:sp>
      <p:sp>
        <p:nvSpPr>
          <p:cNvPr id="43010" name="文本占位符 2">
            <a:extLst>
              <a:ext uri="{FF2B5EF4-FFF2-40B4-BE49-F238E27FC236}">
                <a16:creationId xmlns:a16="http://schemas.microsoft.com/office/drawing/2014/main" id="{E18B56CF-49CB-7E11-05B5-68BCB37A0E1E}"/>
              </a:ext>
            </a:extLst>
          </p:cNvPr>
          <p:cNvSpPr>
            <a:spLocks noChangeArrowheads="1"/>
          </p:cNvSpPr>
          <p:nvPr>
            <p:ph type="body" idx="4294967295"/>
          </p:nvPr>
        </p:nvSpPr>
        <p:spPr/>
        <p:txBody>
          <a:bodyPr>
            <a:prstTxWarp prst="textNoShape">
              <a:avLst/>
            </a:prstTxWarp>
          </a:bodyPr>
          <a:lstStyle/>
          <a:p>
            <a:endParaRPr lang="zh-CN" altLang="en-US"/>
          </a:p>
        </p:txBody>
      </p:sp>
      <p:sp>
        <p:nvSpPr>
          <p:cNvPr id="43011" name="灯片编号占位符 3">
            <a:extLst>
              <a:ext uri="{FF2B5EF4-FFF2-40B4-BE49-F238E27FC236}">
                <a16:creationId xmlns:a16="http://schemas.microsoft.com/office/drawing/2014/main" id="{B3F84D9C-C326-14A2-5CEC-A67CB38F5C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AB0FC3-A7BF-48C0-A117-E2266389163B}" type="slidenum">
              <a:rPr lang="en-US" altLang="zh-CN"/>
              <a:pPr/>
              <a:t>20</a:t>
            </a:fld>
            <a:endParaRPr lang="en-US" altLang="zh-CN"/>
          </a:p>
        </p:txBody>
      </p:sp>
      <p:sp>
        <p:nvSpPr>
          <p:cNvPr id="43012" name="日期占位符 5">
            <a:extLst>
              <a:ext uri="{FF2B5EF4-FFF2-40B4-BE49-F238E27FC236}">
                <a16:creationId xmlns:a16="http://schemas.microsoft.com/office/drawing/2014/main" id="{D32E9251-D0A3-3138-64CC-F181F00730F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C8799DA9-0F55-424C-B6C4-B982BB7A1117}" type="datetime1">
              <a:rPr lang="zh-CN" altLang="zh-CN" smtClean="0">
                <a:sym typeface="+mn-ea"/>
              </a:rPr>
              <a:pPr/>
              <a:t>2023/5/1</a:t>
            </a:fld>
            <a:endParaRPr lang="zh-CN" altLang="zh-CN">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a:extLst>
              <a:ext uri="{FF2B5EF4-FFF2-40B4-BE49-F238E27FC236}">
                <a16:creationId xmlns:a16="http://schemas.microsoft.com/office/drawing/2014/main" id="{EC177086-94F9-E2C8-A2C9-A184D66B66E0}"/>
              </a:ext>
            </a:extLst>
          </p:cNvPr>
          <p:cNvSpPr>
            <a:spLocks noChangeArrowheads="1" noTextEdit="1"/>
          </p:cNvSpPr>
          <p:nvPr>
            <p:ph type="sldImg" idx="4294967295"/>
          </p:nvPr>
        </p:nvSpPr>
        <p:spPr>
          <a:ln/>
        </p:spPr>
      </p:sp>
      <p:sp>
        <p:nvSpPr>
          <p:cNvPr id="45058" name="文本占位符 2">
            <a:extLst>
              <a:ext uri="{FF2B5EF4-FFF2-40B4-BE49-F238E27FC236}">
                <a16:creationId xmlns:a16="http://schemas.microsoft.com/office/drawing/2014/main" id="{4F5471E8-A5C9-FB19-8328-875805C2D2DA}"/>
              </a:ext>
            </a:extLst>
          </p:cNvPr>
          <p:cNvSpPr>
            <a:spLocks noChangeArrowheads="1"/>
          </p:cNvSpPr>
          <p:nvPr>
            <p:ph type="body" idx="4294967295"/>
          </p:nvPr>
        </p:nvSpPr>
        <p:spPr/>
        <p:txBody>
          <a:bodyPr>
            <a:prstTxWarp prst="textNoShape">
              <a:avLst/>
            </a:prstTxWarp>
          </a:bodyPr>
          <a:lstStyle/>
          <a:p>
            <a:endParaRPr lang="zh-CN" altLang="en-US"/>
          </a:p>
        </p:txBody>
      </p:sp>
      <p:sp>
        <p:nvSpPr>
          <p:cNvPr id="45059" name="灯片编号占位符 3">
            <a:extLst>
              <a:ext uri="{FF2B5EF4-FFF2-40B4-BE49-F238E27FC236}">
                <a16:creationId xmlns:a16="http://schemas.microsoft.com/office/drawing/2014/main" id="{37B01408-125D-E1CF-C7FC-4A72262308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97496E2-23FD-4B48-BBA8-4E7952EE0DDE}" type="slidenum">
              <a:rPr lang="en-US" altLang="zh-CN"/>
              <a:pPr/>
              <a:t>21</a:t>
            </a:fld>
            <a:endParaRPr lang="en-US" altLang="zh-CN"/>
          </a:p>
        </p:txBody>
      </p:sp>
      <p:sp>
        <p:nvSpPr>
          <p:cNvPr id="45060" name="日期占位符 5">
            <a:extLst>
              <a:ext uri="{FF2B5EF4-FFF2-40B4-BE49-F238E27FC236}">
                <a16:creationId xmlns:a16="http://schemas.microsoft.com/office/drawing/2014/main" id="{7FC39195-393B-2A9F-4818-7A4D6B75925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53C12AA9-B873-468E-91F7-23B2A9853688}" type="datetime1">
              <a:rPr lang="zh-CN" altLang="zh-CN" smtClean="0">
                <a:sym typeface="+mn-ea"/>
              </a:rPr>
              <a:pPr/>
              <a:t>2023/5/1</a:t>
            </a:fld>
            <a:endParaRPr lang="zh-CN" altLang="zh-CN">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a:extLst>
              <a:ext uri="{FF2B5EF4-FFF2-40B4-BE49-F238E27FC236}">
                <a16:creationId xmlns:a16="http://schemas.microsoft.com/office/drawing/2014/main" id="{F514E7F3-6078-275A-1590-E4D178A2216B}"/>
              </a:ext>
            </a:extLst>
          </p:cNvPr>
          <p:cNvSpPr>
            <a:spLocks noChangeArrowheads="1" noTextEdit="1"/>
          </p:cNvSpPr>
          <p:nvPr>
            <p:ph type="sldImg" idx="4294967295"/>
          </p:nvPr>
        </p:nvSpPr>
        <p:spPr>
          <a:ln/>
        </p:spPr>
      </p:sp>
      <p:sp>
        <p:nvSpPr>
          <p:cNvPr id="8194" name="文本占位符 2">
            <a:extLst>
              <a:ext uri="{FF2B5EF4-FFF2-40B4-BE49-F238E27FC236}">
                <a16:creationId xmlns:a16="http://schemas.microsoft.com/office/drawing/2014/main" id="{DE1A3C56-A4B4-0D0B-DCBF-A52E1B69BB80}"/>
              </a:ext>
            </a:extLst>
          </p:cNvPr>
          <p:cNvSpPr>
            <a:spLocks noChangeArrowheads="1"/>
          </p:cNvSpPr>
          <p:nvPr>
            <p:ph type="body" idx="4294967295"/>
          </p:nvPr>
        </p:nvSpPr>
        <p:spPr/>
        <p:txBody>
          <a:bodyPr>
            <a:prstTxWarp prst="textNoShape">
              <a:avLst/>
            </a:prstTxWarp>
          </a:bodyPr>
          <a:lstStyle/>
          <a:p>
            <a:endParaRPr lang="zh-CN" altLang="en-US"/>
          </a:p>
        </p:txBody>
      </p:sp>
      <p:sp>
        <p:nvSpPr>
          <p:cNvPr id="8195" name="灯片编号占位符 3">
            <a:extLst>
              <a:ext uri="{FF2B5EF4-FFF2-40B4-BE49-F238E27FC236}">
                <a16:creationId xmlns:a16="http://schemas.microsoft.com/office/drawing/2014/main" id="{BA093AAE-296F-5D4B-96F1-697F2F139C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D66E074-61B0-443C-9DA9-969CD2E72F43}" type="slidenum">
              <a:rPr lang="en-US" altLang="zh-CN"/>
              <a:pPr/>
              <a:t>2</a:t>
            </a:fld>
            <a:endParaRPr lang="en-US" altLang="zh-CN"/>
          </a:p>
        </p:txBody>
      </p:sp>
      <p:sp>
        <p:nvSpPr>
          <p:cNvPr id="8196" name="日期占位符 5">
            <a:extLst>
              <a:ext uri="{FF2B5EF4-FFF2-40B4-BE49-F238E27FC236}">
                <a16:creationId xmlns:a16="http://schemas.microsoft.com/office/drawing/2014/main" id="{667D22B4-2BEC-2C03-AA14-7EE20F1FE59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ACB28277-0AAB-41EB-B373-B6AD41E9AD45}" type="datetime1">
              <a:rPr lang="zh-CN" altLang="zh-CN" smtClean="0">
                <a:sym typeface="+mn-ea"/>
              </a:rPr>
              <a:pPr/>
              <a:t>2023/5/1</a:t>
            </a:fld>
            <a:endParaRPr lang="zh-CN" altLang="zh-CN">
              <a:sym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7AE5A0AC-8E0F-B78C-2CC1-34F3A43D3614}"/>
              </a:ext>
            </a:extLst>
          </p:cNvPr>
          <p:cNvSpPr>
            <a:spLocks noChangeArrowheads="1" noTextEdit="1"/>
          </p:cNvSpPr>
          <p:nvPr>
            <p:ph type="sldImg" idx="4294967295"/>
          </p:nvPr>
        </p:nvSpPr>
        <p:spPr>
          <a:ln/>
        </p:spPr>
      </p:sp>
      <p:sp>
        <p:nvSpPr>
          <p:cNvPr id="47106" name="文本占位符 2">
            <a:extLst>
              <a:ext uri="{FF2B5EF4-FFF2-40B4-BE49-F238E27FC236}">
                <a16:creationId xmlns:a16="http://schemas.microsoft.com/office/drawing/2014/main" id="{9F927B27-8F1B-110A-4875-AE075F1B74EE}"/>
              </a:ext>
            </a:extLst>
          </p:cNvPr>
          <p:cNvSpPr>
            <a:spLocks noChangeArrowheads="1"/>
          </p:cNvSpPr>
          <p:nvPr>
            <p:ph type="body" idx="4294967295"/>
          </p:nvPr>
        </p:nvSpPr>
        <p:spPr/>
        <p:txBody>
          <a:bodyPr>
            <a:prstTxWarp prst="textNoShape">
              <a:avLst/>
            </a:prstTxWarp>
          </a:bodyPr>
          <a:lstStyle/>
          <a:p>
            <a:endParaRPr lang="zh-CN" altLang="en-US"/>
          </a:p>
        </p:txBody>
      </p:sp>
      <p:sp>
        <p:nvSpPr>
          <p:cNvPr id="47107" name="灯片编号占位符 3">
            <a:extLst>
              <a:ext uri="{FF2B5EF4-FFF2-40B4-BE49-F238E27FC236}">
                <a16:creationId xmlns:a16="http://schemas.microsoft.com/office/drawing/2014/main" id="{C27E2FC6-7383-C0EC-E4E9-487AF22BE0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42C990D-57D6-4EF7-A51F-1C0267FBC9E1}" type="slidenum">
              <a:rPr lang="en-US" altLang="zh-CN"/>
              <a:pPr/>
              <a:t>22</a:t>
            </a:fld>
            <a:endParaRPr lang="en-US" altLang="zh-CN"/>
          </a:p>
        </p:txBody>
      </p:sp>
      <p:sp>
        <p:nvSpPr>
          <p:cNvPr id="47108" name="日期占位符 5">
            <a:extLst>
              <a:ext uri="{FF2B5EF4-FFF2-40B4-BE49-F238E27FC236}">
                <a16:creationId xmlns:a16="http://schemas.microsoft.com/office/drawing/2014/main" id="{86C79B13-6919-527D-C1F6-E88D8F01DB2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3CF5655D-8C7A-4610-955C-E6775E796DAD}" type="datetime1">
              <a:rPr lang="zh-CN" altLang="zh-CN" smtClean="0">
                <a:sym typeface="+mn-ea"/>
              </a:rPr>
              <a:pPr/>
              <a:t>2023/5/1</a:t>
            </a:fld>
            <a:endParaRPr lang="zh-CN" altLang="zh-CN">
              <a:sym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a:extLst>
              <a:ext uri="{FF2B5EF4-FFF2-40B4-BE49-F238E27FC236}">
                <a16:creationId xmlns:a16="http://schemas.microsoft.com/office/drawing/2014/main" id="{B43F417B-EC83-010D-C0BD-8DCCE776104B}"/>
              </a:ext>
            </a:extLst>
          </p:cNvPr>
          <p:cNvSpPr>
            <a:spLocks noChangeArrowheads="1" noTextEdit="1"/>
          </p:cNvSpPr>
          <p:nvPr>
            <p:ph type="sldImg" idx="4294967295"/>
          </p:nvPr>
        </p:nvSpPr>
        <p:spPr>
          <a:ln/>
        </p:spPr>
      </p:sp>
      <p:sp>
        <p:nvSpPr>
          <p:cNvPr id="49154" name="文本占位符 2">
            <a:extLst>
              <a:ext uri="{FF2B5EF4-FFF2-40B4-BE49-F238E27FC236}">
                <a16:creationId xmlns:a16="http://schemas.microsoft.com/office/drawing/2014/main" id="{18CA8C46-D5D9-9208-A1AF-DBE736695897}"/>
              </a:ext>
            </a:extLst>
          </p:cNvPr>
          <p:cNvSpPr>
            <a:spLocks noChangeArrowheads="1"/>
          </p:cNvSpPr>
          <p:nvPr>
            <p:ph type="body" idx="4294967295"/>
          </p:nvPr>
        </p:nvSpPr>
        <p:spPr/>
        <p:txBody>
          <a:bodyPr>
            <a:prstTxWarp prst="textNoShape">
              <a:avLst/>
            </a:prstTxWarp>
          </a:bodyPr>
          <a:lstStyle/>
          <a:p>
            <a:endParaRPr lang="zh-CN" altLang="en-US"/>
          </a:p>
        </p:txBody>
      </p:sp>
      <p:sp>
        <p:nvSpPr>
          <p:cNvPr id="49155" name="灯片编号占位符 3">
            <a:extLst>
              <a:ext uri="{FF2B5EF4-FFF2-40B4-BE49-F238E27FC236}">
                <a16:creationId xmlns:a16="http://schemas.microsoft.com/office/drawing/2014/main" id="{8766EEDF-A3E1-1812-7DFB-72B5E7EB0E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FE6B88-46A6-4416-AA70-62BC7243BB09}" type="slidenum">
              <a:rPr lang="en-US" altLang="zh-CN"/>
              <a:pPr/>
              <a:t>23</a:t>
            </a:fld>
            <a:endParaRPr lang="en-US" altLang="zh-CN"/>
          </a:p>
        </p:txBody>
      </p:sp>
      <p:sp>
        <p:nvSpPr>
          <p:cNvPr id="49156" name="日期占位符 5">
            <a:extLst>
              <a:ext uri="{FF2B5EF4-FFF2-40B4-BE49-F238E27FC236}">
                <a16:creationId xmlns:a16="http://schemas.microsoft.com/office/drawing/2014/main" id="{345FC71A-E0BE-8194-B53F-BBE97AE3813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A806C865-0ADC-43F6-ACB5-728DC4086469}" type="datetime1">
              <a:rPr lang="zh-CN" altLang="zh-CN" smtClean="0">
                <a:sym typeface="+mn-ea"/>
              </a:rPr>
              <a:pPr/>
              <a:t>2023/5/1</a:t>
            </a:fld>
            <a:endParaRPr lang="zh-CN" altLang="zh-CN">
              <a:sym typeface="+mn-e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a:extLst>
              <a:ext uri="{FF2B5EF4-FFF2-40B4-BE49-F238E27FC236}">
                <a16:creationId xmlns:a16="http://schemas.microsoft.com/office/drawing/2014/main" id="{7CE6EE29-2062-A064-FFBA-BF936A154E5E}"/>
              </a:ext>
            </a:extLst>
          </p:cNvPr>
          <p:cNvSpPr>
            <a:spLocks noChangeArrowheads="1" noTextEdit="1"/>
          </p:cNvSpPr>
          <p:nvPr>
            <p:ph type="sldImg" idx="4294967295"/>
          </p:nvPr>
        </p:nvSpPr>
        <p:spPr>
          <a:ln/>
        </p:spPr>
      </p:sp>
      <p:sp>
        <p:nvSpPr>
          <p:cNvPr id="51202" name="文本占位符 2">
            <a:extLst>
              <a:ext uri="{FF2B5EF4-FFF2-40B4-BE49-F238E27FC236}">
                <a16:creationId xmlns:a16="http://schemas.microsoft.com/office/drawing/2014/main" id="{26788334-07AB-0294-83BC-BC284C1D3B76}"/>
              </a:ext>
            </a:extLst>
          </p:cNvPr>
          <p:cNvSpPr>
            <a:spLocks noChangeArrowheads="1"/>
          </p:cNvSpPr>
          <p:nvPr>
            <p:ph type="body" idx="4294967295"/>
          </p:nvPr>
        </p:nvSpPr>
        <p:spPr/>
        <p:txBody>
          <a:bodyPr>
            <a:prstTxWarp prst="textNoShape">
              <a:avLst/>
            </a:prstTxWarp>
          </a:bodyPr>
          <a:lstStyle/>
          <a:p>
            <a:endParaRPr lang="zh-CN" altLang="en-US"/>
          </a:p>
        </p:txBody>
      </p:sp>
      <p:sp>
        <p:nvSpPr>
          <p:cNvPr id="51203" name="灯片编号占位符 3">
            <a:extLst>
              <a:ext uri="{FF2B5EF4-FFF2-40B4-BE49-F238E27FC236}">
                <a16:creationId xmlns:a16="http://schemas.microsoft.com/office/drawing/2014/main" id="{9504131F-5695-3952-DC87-7B06B2E935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E72504-6CFF-465B-BFE9-CC8AD6FC795A}" type="slidenum">
              <a:rPr lang="en-US" altLang="zh-CN"/>
              <a:pPr/>
              <a:t>24</a:t>
            </a:fld>
            <a:endParaRPr lang="en-US" altLang="zh-CN"/>
          </a:p>
        </p:txBody>
      </p:sp>
      <p:sp>
        <p:nvSpPr>
          <p:cNvPr id="51204" name="日期占位符 5">
            <a:extLst>
              <a:ext uri="{FF2B5EF4-FFF2-40B4-BE49-F238E27FC236}">
                <a16:creationId xmlns:a16="http://schemas.microsoft.com/office/drawing/2014/main" id="{4914F6F2-F855-9D8F-064F-C5DC4BB7B31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47294005-8DE8-4259-AACB-9B82160F9F1E}" type="datetime1">
              <a:rPr lang="zh-CN" altLang="zh-CN" smtClean="0">
                <a:sym typeface="+mn-ea"/>
              </a:rPr>
              <a:pPr/>
              <a:t>2023/5/1</a:t>
            </a:fld>
            <a:endParaRPr lang="zh-CN" altLang="zh-CN">
              <a:sym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a:extLst>
              <a:ext uri="{FF2B5EF4-FFF2-40B4-BE49-F238E27FC236}">
                <a16:creationId xmlns:a16="http://schemas.microsoft.com/office/drawing/2014/main" id="{941682FE-6206-B8C5-035E-FA31D20047AC}"/>
              </a:ext>
            </a:extLst>
          </p:cNvPr>
          <p:cNvSpPr>
            <a:spLocks noChangeArrowheads="1" noTextEdit="1"/>
          </p:cNvSpPr>
          <p:nvPr>
            <p:ph type="sldImg" idx="4294967295"/>
          </p:nvPr>
        </p:nvSpPr>
        <p:spPr>
          <a:ln/>
        </p:spPr>
      </p:sp>
      <p:sp>
        <p:nvSpPr>
          <p:cNvPr id="53250" name="文本占位符 2">
            <a:extLst>
              <a:ext uri="{FF2B5EF4-FFF2-40B4-BE49-F238E27FC236}">
                <a16:creationId xmlns:a16="http://schemas.microsoft.com/office/drawing/2014/main" id="{8B1056E6-B57D-1905-8B46-94240AF27C86}"/>
              </a:ext>
            </a:extLst>
          </p:cNvPr>
          <p:cNvSpPr>
            <a:spLocks noChangeArrowheads="1"/>
          </p:cNvSpPr>
          <p:nvPr>
            <p:ph type="body" idx="4294967295"/>
          </p:nvPr>
        </p:nvSpPr>
        <p:spPr/>
        <p:txBody>
          <a:bodyPr>
            <a:prstTxWarp prst="textNoShape">
              <a:avLst/>
            </a:prstTxWarp>
          </a:bodyPr>
          <a:lstStyle/>
          <a:p>
            <a:endParaRPr lang="zh-CN" altLang="en-US"/>
          </a:p>
        </p:txBody>
      </p:sp>
      <p:sp>
        <p:nvSpPr>
          <p:cNvPr id="53251" name="灯片编号占位符 3">
            <a:extLst>
              <a:ext uri="{FF2B5EF4-FFF2-40B4-BE49-F238E27FC236}">
                <a16:creationId xmlns:a16="http://schemas.microsoft.com/office/drawing/2014/main" id="{63E85655-859F-251F-33E4-E5CBAFBE61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1B7EB9-C736-4ECC-8781-8CD688D343A4}" type="slidenum">
              <a:rPr lang="en-US" altLang="zh-CN"/>
              <a:pPr/>
              <a:t>25</a:t>
            </a:fld>
            <a:endParaRPr lang="en-US" altLang="zh-CN"/>
          </a:p>
        </p:txBody>
      </p:sp>
      <p:sp>
        <p:nvSpPr>
          <p:cNvPr id="53252" name="日期占位符 5">
            <a:extLst>
              <a:ext uri="{FF2B5EF4-FFF2-40B4-BE49-F238E27FC236}">
                <a16:creationId xmlns:a16="http://schemas.microsoft.com/office/drawing/2014/main" id="{2E151A81-8B50-6024-CA8E-4997B39A06C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9A406C6A-3C7C-4ED5-B080-09C6D805698C}" type="datetime1">
              <a:rPr lang="zh-CN" altLang="zh-CN" smtClean="0">
                <a:sym typeface="+mn-ea"/>
              </a:rPr>
              <a:pPr/>
              <a:t>2023/5/1</a:t>
            </a:fld>
            <a:endParaRPr lang="zh-CN" altLang="zh-CN">
              <a:sym typeface="+mn-e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a:extLst>
              <a:ext uri="{FF2B5EF4-FFF2-40B4-BE49-F238E27FC236}">
                <a16:creationId xmlns:a16="http://schemas.microsoft.com/office/drawing/2014/main" id="{8E030832-AB80-F941-384D-AA03B2860EC9}"/>
              </a:ext>
            </a:extLst>
          </p:cNvPr>
          <p:cNvSpPr>
            <a:spLocks noChangeArrowheads="1" noTextEdit="1"/>
          </p:cNvSpPr>
          <p:nvPr>
            <p:ph type="sldImg" idx="4294967295"/>
          </p:nvPr>
        </p:nvSpPr>
        <p:spPr>
          <a:ln/>
        </p:spPr>
      </p:sp>
      <p:sp>
        <p:nvSpPr>
          <p:cNvPr id="55298" name="文本占位符 2">
            <a:extLst>
              <a:ext uri="{FF2B5EF4-FFF2-40B4-BE49-F238E27FC236}">
                <a16:creationId xmlns:a16="http://schemas.microsoft.com/office/drawing/2014/main" id="{2C3BC71D-B9F5-FFBD-7823-6C1656E24B70}"/>
              </a:ext>
            </a:extLst>
          </p:cNvPr>
          <p:cNvSpPr>
            <a:spLocks noChangeArrowheads="1"/>
          </p:cNvSpPr>
          <p:nvPr>
            <p:ph type="body" idx="4294967295"/>
          </p:nvPr>
        </p:nvSpPr>
        <p:spPr/>
        <p:txBody>
          <a:bodyPr>
            <a:prstTxWarp prst="textNoShape">
              <a:avLst/>
            </a:prstTxWarp>
          </a:bodyPr>
          <a:lstStyle/>
          <a:p>
            <a:endParaRPr lang="zh-CN" altLang="en-US"/>
          </a:p>
        </p:txBody>
      </p:sp>
      <p:sp>
        <p:nvSpPr>
          <p:cNvPr id="55299" name="灯片编号占位符 3">
            <a:extLst>
              <a:ext uri="{FF2B5EF4-FFF2-40B4-BE49-F238E27FC236}">
                <a16:creationId xmlns:a16="http://schemas.microsoft.com/office/drawing/2014/main" id="{CBA8A241-EAE6-820B-E699-0C74C41791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FEF596B-FBBC-4200-A856-C2178A7C3213}" type="slidenum">
              <a:rPr lang="en-US" altLang="zh-CN"/>
              <a:pPr/>
              <a:t>26</a:t>
            </a:fld>
            <a:endParaRPr lang="en-US" altLang="zh-CN"/>
          </a:p>
        </p:txBody>
      </p:sp>
      <p:sp>
        <p:nvSpPr>
          <p:cNvPr id="55300" name="日期占位符 5">
            <a:extLst>
              <a:ext uri="{FF2B5EF4-FFF2-40B4-BE49-F238E27FC236}">
                <a16:creationId xmlns:a16="http://schemas.microsoft.com/office/drawing/2014/main" id="{B632C9A7-5DFE-C1E5-5B26-C1D6E3CB272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D45F3DCC-4182-497D-A71D-8511018A9A05}" type="datetime1">
              <a:rPr lang="zh-CN" altLang="zh-CN" smtClean="0">
                <a:sym typeface="+mn-ea"/>
              </a:rPr>
              <a:pPr/>
              <a:t>2023/5/1</a:t>
            </a:fld>
            <a:endParaRPr lang="zh-CN" altLang="zh-CN">
              <a:sym typeface="+mn-e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a:extLst>
              <a:ext uri="{FF2B5EF4-FFF2-40B4-BE49-F238E27FC236}">
                <a16:creationId xmlns:a16="http://schemas.microsoft.com/office/drawing/2014/main" id="{65FD6BB6-A401-C3A3-1DB6-3F8045F81A35}"/>
              </a:ext>
            </a:extLst>
          </p:cNvPr>
          <p:cNvSpPr>
            <a:spLocks noChangeArrowheads="1" noTextEdit="1"/>
          </p:cNvSpPr>
          <p:nvPr>
            <p:ph type="sldImg" idx="4294967295"/>
          </p:nvPr>
        </p:nvSpPr>
        <p:spPr>
          <a:ln/>
        </p:spPr>
      </p:sp>
      <p:sp>
        <p:nvSpPr>
          <p:cNvPr id="57346" name="文本占位符 2">
            <a:extLst>
              <a:ext uri="{FF2B5EF4-FFF2-40B4-BE49-F238E27FC236}">
                <a16:creationId xmlns:a16="http://schemas.microsoft.com/office/drawing/2014/main" id="{4FBF16D9-939F-3F8C-73AF-A7487DC387BF}"/>
              </a:ext>
            </a:extLst>
          </p:cNvPr>
          <p:cNvSpPr>
            <a:spLocks noChangeArrowheads="1"/>
          </p:cNvSpPr>
          <p:nvPr>
            <p:ph type="body" idx="4294967295"/>
          </p:nvPr>
        </p:nvSpPr>
        <p:spPr/>
        <p:txBody>
          <a:bodyPr>
            <a:prstTxWarp prst="textNoShape">
              <a:avLst/>
            </a:prstTxWarp>
          </a:bodyPr>
          <a:lstStyle/>
          <a:p>
            <a:endParaRPr lang="zh-CN" altLang="en-US"/>
          </a:p>
        </p:txBody>
      </p:sp>
      <p:sp>
        <p:nvSpPr>
          <p:cNvPr id="57347" name="灯片编号占位符 3">
            <a:extLst>
              <a:ext uri="{FF2B5EF4-FFF2-40B4-BE49-F238E27FC236}">
                <a16:creationId xmlns:a16="http://schemas.microsoft.com/office/drawing/2014/main" id="{70579B7F-55A2-E9D4-5F77-8EFEB2FB2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803519-30AF-4D2E-AF44-3A888D8AD201}" type="slidenum">
              <a:rPr lang="en-US" altLang="zh-CN"/>
              <a:pPr/>
              <a:t>27</a:t>
            </a:fld>
            <a:endParaRPr lang="en-US" altLang="zh-CN"/>
          </a:p>
        </p:txBody>
      </p:sp>
      <p:sp>
        <p:nvSpPr>
          <p:cNvPr id="57348" name="日期占位符 5">
            <a:extLst>
              <a:ext uri="{FF2B5EF4-FFF2-40B4-BE49-F238E27FC236}">
                <a16:creationId xmlns:a16="http://schemas.microsoft.com/office/drawing/2014/main" id="{DFC5DA01-DDDF-6319-691B-AECBA663385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F5CCF937-3D16-4823-82A4-E8416DE3539C}" type="datetime1">
              <a:rPr lang="zh-CN" altLang="zh-CN" smtClean="0">
                <a:sym typeface="+mn-ea"/>
              </a:rPr>
              <a:pPr/>
              <a:t>2023/5/1</a:t>
            </a:fld>
            <a:endParaRPr lang="zh-CN" altLang="zh-CN">
              <a:sym typeface="+mn-e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图像占位符 1">
            <a:extLst>
              <a:ext uri="{FF2B5EF4-FFF2-40B4-BE49-F238E27FC236}">
                <a16:creationId xmlns:a16="http://schemas.microsoft.com/office/drawing/2014/main" id="{F68010F1-AF51-D6C2-8BFE-83B851BE99A6}"/>
              </a:ext>
            </a:extLst>
          </p:cNvPr>
          <p:cNvSpPr>
            <a:spLocks noChangeArrowheads="1" noTextEdit="1"/>
          </p:cNvSpPr>
          <p:nvPr>
            <p:ph type="sldImg" idx="4294967295"/>
          </p:nvPr>
        </p:nvSpPr>
        <p:spPr>
          <a:ln/>
        </p:spPr>
      </p:sp>
      <p:sp>
        <p:nvSpPr>
          <p:cNvPr id="59394" name="文本占位符 2">
            <a:extLst>
              <a:ext uri="{FF2B5EF4-FFF2-40B4-BE49-F238E27FC236}">
                <a16:creationId xmlns:a16="http://schemas.microsoft.com/office/drawing/2014/main" id="{018510E0-677B-EDBA-3959-FB8EC732FCF5}"/>
              </a:ext>
            </a:extLst>
          </p:cNvPr>
          <p:cNvSpPr>
            <a:spLocks noChangeArrowheads="1"/>
          </p:cNvSpPr>
          <p:nvPr>
            <p:ph type="body" idx="4294967295"/>
          </p:nvPr>
        </p:nvSpPr>
        <p:spPr/>
        <p:txBody>
          <a:bodyPr>
            <a:prstTxWarp prst="textNoShape">
              <a:avLst/>
            </a:prstTxWarp>
          </a:bodyPr>
          <a:lstStyle/>
          <a:p>
            <a:endParaRPr lang="zh-CN" altLang="en-US"/>
          </a:p>
        </p:txBody>
      </p:sp>
      <p:sp>
        <p:nvSpPr>
          <p:cNvPr id="59395" name="灯片编号占位符 3">
            <a:extLst>
              <a:ext uri="{FF2B5EF4-FFF2-40B4-BE49-F238E27FC236}">
                <a16:creationId xmlns:a16="http://schemas.microsoft.com/office/drawing/2014/main" id="{EFEB475C-0DCE-E5FA-0BFF-C5E75E5472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6BF23D-DFE8-4187-8C24-99D17BBD27E6}" type="slidenum">
              <a:rPr lang="en-US" altLang="zh-CN"/>
              <a:pPr/>
              <a:t>28</a:t>
            </a:fld>
            <a:endParaRPr lang="en-US" altLang="zh-CN"/>
          </a:p>
        </p:txBody>
      </p:sp>
      <p:sp>
        <p:nvSpPr>
          <p:cNvPr id="59396" name="日期占位符 5">
            <a:extLst>
              <a:ext uri="{FF2B5EF4-FFF2-40B4-BE49-F238E27FC236}">
                <a16:creationId xmlns:a16="http://schemas.microsoft.com/office/drawing/2014/main" id="{A924546E-56B9-AC19-C9E0-BDD5F9B6C9C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DD69394F-4F7B-417D-9DF9-57E0DB479ABF}" type="datetime1">
              <a:rPr lang="zh-CN" altLang="zh-CN" smtClean="0">
                <a:sym typeface="+mn-ea"/>
              </a:rPr>
              <a:pPr/>
              <a:t>2023/5/1</a:t>
            </a:fld>
            <a:endParaRPr lang="zh-CN" altLang="zh-CN">
              <a:sym typeface="+mn-e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图像占位符 1">
            <a:extLst>
              <a:ext uri="{FF2B5EF4-FFF2-40B4-BE49-F238E27FC236}">
                <a16:creationId xmlns:a16="http://schemas.microsoft.com/office/drawing/2014/main" id="{DF02B64C-E15A-D735-51C9-B61D6C326B4E}"/>
              </a:ext>
            </a:extLst>
          </p:cNvPr>
          <p:cNvSpPr>
            <a:spLocks noChangeArrowheads="1" noTextEdit="1"/>
          </p:cNvSpPr>
          <p:nvPr>
            <p:ph type="sldImg" idx="4294967295"/>
          </p:nvPr>
        </p:nvSpPr>
        <p:spPr>
          <a:ln/>
        </p:spPr>
      </p:sp>
      <p:sp>
        <p:nvSpPr>
          <p:cNvPr id="61442" name="文本占位符 2">
            <a:extLst>
              <a:ext uri="{FF2B5EF4-FFF2-40B4-BE49-F238E27FC236}">
                <a16:creationId xmlns:a16="http://schemas.microsoft.com/office/drawing/2014/main" id="{A6FBD272-D1F6-1BCE-2823-CDEBAA1BA10F}"/>
              </a:ext>
            </a:extLst>
          </p:cNvPr>
          <p:cNvSpPr>
            <a:spLocks noChangeArrowheads="1"/>
          </p:cNvSpPr>
          <p:nvPr>
            <p:ph type="body" idx="4294967295"/>
          </p:nvPr>
        </p:nvSpPr>
        <p:spPr/>
        <p:txBody>
          <a:bodyPr>
            <a:prstTxWarp prst="textNoShape">
              <a:avLst/>
            </a:prstTxWarp>
          </a:bodyPr>
          <a:lstStyle/>
          <a:p>
            <a:endParaRPr lang="zh-CN" altLang="en-US"/>
          </a:p>
        </p:txBody>
      </p:sp>
      <p:sp>
        <p:nvSpPr>
          <p:cNvPr id="61443" name="灯片编号占位符 3">
            <a:extLst>
              <a:ext uri="{FF2B5EF4-FFF2-40B4-BE49-F238E27FC236}">
                <a16:creationId xmlns:a16="http://schemas.microsoft.com/office/drawing/2014/main" id="{A30E7BEE-5161-F874-6627-561B9E2536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CA9A55B-F390-4496-8034-D389AC12595B}" type="slidenum">
              <a:rPr lang="en-US" altLang="zh-CN"/>
              <a:pPr/>
              <a:t>29</a:t>
            </a:fld>
            <a:endParaRPr lang="en-US" altLang="zh-CN"/>
          </a:p>
        </p:txBody>
      </p:sp>
      <p:sp>
        <p:nvSpPr>
          <p:cNvPr id="61444" name="日期占位符 5">
            <a:extLst>
              <a:ext uri="{FF2B5EF4-FFF2-40B4-BE49-F238E27FC236}">
                <a16:creationId xmlns:a16="http://schemas.microsoft.com/office/drawing/2014/main" id="{B251DB2E-9F07-67A5-C5B4-8E116A5F653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2D365A9C-C85A-49B0-97BB-E34B868CB919}" type="datetime1">
              <a:rPr lang="zh-CN" altLang="zh-CN" smtClean="0">
                <a:sym typeface="+mn-ea"/>
              </a:rPr>
              <a:pPr/>
              <a:t>2023/5/1</a:t>
            </a:fld>
            <a:endParaRPr lang="zh-CN" altLang="zh-CN">
              <a:sym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1">
            <a:extLst>
              <a:ext uri="{FF2B5EF4-FFF2-40B4-BE49-F238E27FC236}">
                <a16:creationId xmlns:a16="http://schemas.microsoft.com/office/drawing/2014/main" id="{2F74E3DA-7D5A-8F33-D234-E8615C2DF5CA}"/>
              </a:ext>
            </a:extLst>
          </p:cNvPr>
          <p:cNvSpPr>
            <a:spLocks noChangeArrowheads="1" noTextEdit="1"/>
          </p:cNvSpPr>
          <p:nvPr>
            <p:ph type="sldImg" idx="4294967295"/>
          </p:nvPr>
        </p:nvSpPr>
        <p:spPr>
          <a:ln/>
        </p:spPr>
      </p:sp>
      <p:sp>
        <p:nvSpPr>
          <p:cNvPr id="63490" name="文本占位符 2">
            <a:extLst>
              <a:ext uri="{FF2B5EF4-FFF2-40B4-BE49-F238E27FC236}">
                <a16:creationId xmlns:a16="http://schemas.microsoft.com/office/drawing/2014/main" id="{FBA25C75-6A06-667A-A1A6-BF4028250012}"/>
              </a:ext>
            </a:extLst>
          </p:cNvPr>
          <p:cNvSpPr>
            <a:spLocks noChangeArrowheads="1"/>
          </p:cNvSpPr>
          <p:nvPr>
            <p:ph type="body" idx="4294967295"/>
          </p:nvPr>
        </p:nvSpPr>
        <p:spPr/>
        <p:txBody>
          <a:bodyPr>
            <a:prstTxWarp prst="textNoShape">
              <a:avLst/>
            </a:prstTxWarp>
          </a:bodyPr>
          <a:lstStyle/>
          <a:p>
            <a:endParaRPr lang="zh-CN" altLang="en-US"/>
          </a:p>
        </p:txBody>
      </p:sp>
      <p:sp>
        <p:nvSpPr>
          <p:cNvPr id="63491" name="灯片编号占位符 3">
            <a:extLst>
              <a:ext uri="{FF2B5EF4-FFF2-40B4-BE49-F238E27FC236}">
                <a16:creationId xmlns:a16="http://schemas.microsoft.com/office/drawing/2014/main" id="{1CBA703F-FA58-89EA-7FAC-86C7638AA4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6BD4B96-EA5E-46B9-840A-835707FF260B}" type="slidenum">
              <a:rPr lang="en-US" altLang="zh-CN"/>
              <a:pPr/>
              <a:t>30</a:t>
            </a:fld>
            <a:endParaRPr lang="en-US" altLang="zh-CN"/>
          </a:p>
        </p:txBody>
      </p:sp>
      <p:sp>
        <p:nvSpPr>
          <p:cNvPr id="63492" name="日期占位符 5">
            <a:extLst>
              <a:ext uri="{FF2B5EF4-FFF2-40B4-BE49-F238E27FC236}">
                <a16:creationId xmlns:a16="http://schemas.microsoft.com/office/drawing/2014/main" id="{B91E90E1-97C8-5B1A-8DB3-51B1C1BC36A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7D4C32A8-CC94-4D18-BBCB-498ABE1F6348}" type="datetime1">
              <a:rPr lang="zh-CN" altLang="zh-CN" smtClean="0">
                <a:sym typeface="+mn-ea"/>
              </a:rPr>
              <a:pPr/>
              <a:t>2023/5/1</a:t>
            </a:fld>
            <a:endParaRPr lang="zh-CN" altLang="zh-CN">
              <a:sym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图像占位符 1">
            <a:extLst>
              <a:ext uri="{FF2B5EF4-FFF2-40B4-BE49-F238E27FC236}">
                <a16:creationId xmlns:a16="http://schemas.microsoft.com/office/drawing/2014/main" id="{94E2A44B-14BD-DC8F-1025-D7EA0640D590}"/>
              </a:ext>
            </a:extLst>
          </p:cNvPr>
          <p:cNvSpPr>
            <a:spLocks noChangeArrowheads="1" noTextEdit="1"/>
          </p:cNvSpPr>
          <p:nvPr>
            <p:ph type="sldImg" idx="4294967295"/>
          </p:nvPr>
        </p:nvSpPr>
        <p:spPr>
          <a:ln/>
        </p:spPr>
      </p:sp>
      <p:sp>
        <p:nvSpPr>
          <p:cNvPr id="65538" name="文本占位符 2">
            <a:extLst>
              <a:ext uri="{FF2B5EF4-FFF2-40B4-BE49-F238E27FC236}">
                <a16:creationId xmlns:a16="http://schemas.microsoft.com/office/drawing/2014/main" id="{5C11F741-AADE-FE36-7CBF-A2EF429D3854}"/>
              </a:ext>
            </a:extLst>
          </p:cNvPr>
          <p:cNvSpPr>
            <a:spLocks noChangeArrowheads="1"/>
          </p:cNvSpPr>
          <p:nvPr>
            <p:ph type="body" idx="4294967295"/>
          </p:nvPr>
        </p:nvSpPr>
        <p:spPr/>
        <p:txBody>
          <a:bodyPr>
            <a:prstTxWarp prst="textNoShape">
              <a:avLst/>
            </a:prstTxWarp>
          </a:bodyPr>
          <a:lstStyle/>
          <a:p>
            <a:endParaRPr lang="zh-CN" altLang="en-US"/>
          </a:p>
        </p:txBody>
      </p:sp>
      <p:sp>
        <p:nvSpPr>
          <p:cNvPr id="65539" name="灯片编号占位符 3">
            <a:extLst>
              <a:ext uri="{FF2B5EF4-FFF2-40B4-BE49-F238E27FC236}">
                <a16:creationId xmlns:a16="http://schemas.microsoft.com/office/drawing/2014/main" id="{179E239E-53C6-6825-8362-BB76633DFC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35942D2-1534-4901-923D-D17DF30F62B2}" type="slidenum">
              <a:rPr lang="en-US" altLang="zh-CN"/>
              <a:pPr/>
              <a:t>31</a:t>
            </a:fld>
            <a:endParaRPr lang="en-US" altLang="zh-CN"/>
          </a:p>
        </p:txBody>
      </p:sp>
      <p:sp>
        <p:nvSpPr>
          <p:cNvPr id="65540" name="日期占位符 5">
            <a:extLst>
              <a:ext uri="{FF2B5EF4-FFF2-40B4-BE49-F238E27FC236}">
                <a16:creationId xmlns:a16="http://schemas.microsoft.com/office/drawing/2014/main" id="{4B53FEF8-7C5C-FA4F-E020-65FDE0780B1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206FB4F0-8CC0-4A94-922A-41A724444B08}" type="datetime1">
              <a:rPr lang="zh-CN" altLang="zh-CN" smtClean="0">
                <a:sym typeface="+mn-ea"/>
              </a:rPr>
              <a:pPr/>
              <a:t>2023/5/1</a:t>
            </a:fld>
            <a:endParaRPr lang="zh-CN" altLang="zh-CN">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a:extLst>
              <a:ext uri="{FF2B5EF4-FFF2-40B4-BE49-F238E27FC236}">
                <a16:creationId xmlns:a16="http://schemas.microsoft.com/office/drawing/2014/main" id="{29F91A40-6C9A-19ED-4638-C9C791289F2E}"/>
              </a:ext>
            </a:extLst>
          </p:cNvPr>
          <p:cNvSpPr>
            <a:spLocks noChangeArrowheads="1" noTextEdit="1"/>
          </p:cNvSpPr>
          <p:nvPr>
            <p:ph type="sldImg" idx="4294967295"/>
          </p:nvPr>
        </p:nvSpPr>
        <p:spPr>
          <a:ln/>
        </p:spPr>
      </p:sp>
      <p:sp>
        <p:nvSpPr>
          <p:cNvPr id="12290" name="文本占位符 2">
            <a:extLst>
              <a:ext uri="{FF2B5EF4-FFF2-40B4-BE49-F238E27FC236}">
                <a16:creationId xmlns:a16="http://schemas.microsoft.com/office/drawing/2014/main" id="{185F4EF5-5BFE-502D-B6A2-3B1FB56C8CF6}"/>
              </a:ext>
            </a:extLst>
          </p:cNvPr>
          <p:cNvSpPr>
            <a:spLocks noChangeArrowheads="1"/>
          </p:cNvSpPr>
          <p:nvPr>
            <p:ph type="body" idx="4294967295"/>
          </p:nvPr>
        </p:nvSpPr>
        <p:spPr/>
        <p:txBody>
          <a:bodyPr>
            <a:prstTxWarp prst="textNoShape">
              <a:avLst/>
            </a:prstTxWarp>
          </a:bodyPr>
          <a:lstStyle/>
          <a:p>
            <a:endParaRPr lang="zh-CN" altLang="en-US"/>
          </a:p>
        </p:txBody>
      </p:sp>
      <p:sp>
        <p:nvSpPr>
          <p:cNvPr id="12291" name="灯片编号占位符 3">
            <a:extLst>
              <a:ext uri="{FF2B5EF4-FFF2-40B4-BE49-F238E27FC236}">
                <a16:creationId xmlns:a16="http://schemas.microsoft.com/office/drawing/2014/main" id="{D8DA60DD-4972-2B8C-DB2D-0A216A8CD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989218F-900F-4E85-BAE2-29B74B8C70A7}" type="slidenum">
              <a:rPr lang="en-US" altLang="zh-CN"/>
              <a:pPr/>
              <a:t>5</a:t>
            </a:fld>
            <a:endParaRPr lang="en-US" altLang="zh-CN"/>
          </a:p>
        </p:txBody>
      </p:sp>
      <p:sp>
        <p:nvSpPr>
          <p:cNvPr id="12292" name="日期占位符 5">
            <a:extLst>
              <a:ext uri="{FF2B5EF4-FFF2-40B4-BE49-F238E27FC236}">
                <a16:creationId xmlns:a16="http://schemas.microsoft.com/office/drawing/2014/main" id="{FF4CFE74-320F-14BF-52CA-F88FFAE8DEA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6096DD47-E368-44D4-A0A8-AC14162E2658}" type="datetime1">
              <a:rPr lang="zh-CN" altLang="zh-CN" smtClean="0">
                <a:sym typeface="+mn-ea"/>
              </a:rPr>
              <a:pPr/>
              <a:t>2023/5/1</a:t>
            </a:fld>
            <a:endParaRPr lang="zh-CN" altLang="zh-CN">
              <a:sym typeface="+mn-ea"/>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幻灯片图像占位符 1">
            <a:extLst>
              <a:ext uri="{FF2B5EF4-FFF2-40B4-BE49-F238E27FC236}">
                <a16:creationId xmlns:a16="http://schemas.microsoft.com/office/drawing/2014/main" id="{D2F5B324-22BA-51FB-5355-F92AB07536D6}"/>
              </a:ext>
            </a:extLst>
          </p:cNvPr>
          <p:cNvSpPr>
            <a:spLocks noChangeArrowheads="1" noTextEdit="1"/>
          </p:cNvSpPr>
          <p:nvPr>
            <p:ph type="sldImg" idx="4294967295"/>
          </p:nvPr>
        </p:nvSpPr>
        <p:spPr>
          <a:ln/>
        </p:spPr>
      </p:sp>
      <p:sp>
        <p:nvSpPr>
          <p:cNvPr id="67586" name="文本占位符 2">
            <a:extLst>
              <a:ext uri="{FF2B5EF4-FFF2-40B4-BE49-F238E27FC236}">
                <a16:creationId xmlns:a16="http://schemas.microsoft.com/office/drawing/2014/main" id="{52C30491-B256-E98B-908A-CE3099C457EB}"/>
              </a:ext>
            </a:extLst>
          </p:cNvPr>
          <p:cNvSpPr>
            <a:spLocks noChangeArrowheads="1"/>
          </p:cNvSpPr>
          <p:nvPr>
            <p:ph type="body" idx="4294967295"/>
          </p:nvPr>
        </p:nvSpPr>
        <p:spPr/>
        <p:txBody>
          <a:bodyPr>
            <a:prstTxWarp prst="textNoShape">
              <a:avLst/>
            </a:prstTxWarp>
          </a:bodyPr>
          <a:lstStyle/>
          <a:p>
            <a:endParaRPr lang="zh-CN" altLang="en-US"/>
          </a:p>
        </p:txBody>
      </p:sp>
      <p:sp>
        <p:nvSpPr>
          <p:cNvPr id="67587" name="灯片编号占位符 3">
            <a:extLst>
              <a:ext uri="{FF2B5EF4-FFF2-40B4-BE49-F238E27FC236}">
                <a16:creationId xmlns:a16="http://schemas.microsoft.com/office/drawing/2014/main" id="{F52FEDC6-C4D2-7819-DB39-3129E95332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37AEDFE-912E-4687-8F1D-07856167CE35}" type="slidenum">
              <a:rPr lang="en-US" altLang="zh-CN"/>
              <a:pPr/>
              <a:t>32</a:t>
            </a:fld>
            <a:endParaRPr lang="en-US" altLang="zh-CN"/>
          </a:p>
        </p:txBody>
      </p:sp>
      <p:sp>
        <p:nvSpPr>
          <p:cNvPr id="67588" name="日期占位符 5">
            <a:extLst>
              <a:ext uri="{FF2B5EF4-FFF2-40B4-BE49-F238E27FC236}">
                <a16:creationId xmlns:a16="http://schemas.microsoft.com/office/drawing/2014/main" id="{FF33AECE-7E9A-65C4-6DF3-DAD9154BD07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9C90BDB1-527A-4103-A510-8914FFAA9F4D}" type="datetime1">
              <a:rPr lang="zh-CN" altLang="zh-CN" smtClean="0">
                <a:sym typeface="+mn-ea"/>
              </a:rPr>
              <a:pPr/>
              <a:t>2023/5/1</a:t>
            </a:fld>
            <a:endParaRPr lang="zh-CN" altLang="zh-CN">
              <a:sym typeface="+mn-e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幻灯片图像占位符 1">
            <a:extLst>
              <a:ext uri="{FF2B5EF4-FFF2-40B4-BE49-F238E27FC236}">
                <a16:creationId xmlns:a16="http://schemas.microsoft.com/office/drawing/2014/main" id="{E90CBBC7-A75C-57EA-EEDD-E866AC1A4B29}"/>
              </a:ext>
            </a:extLst>
          </p:cNvPr>
          <p:cNvSpPr>
            <a:spLocks noChangeArrowheads="1" noTextEdit="1"/>
          </p:cNvSpPr>
          <p:nvPr>
            <p:ph type="sldImg" idx="4294967295"/>
          </p:nvPr>
        </p:nvSpPr>
        <p:spPr>
          <a:ln/>
        </p:spPr>
      </p:sp>
      <p:sp>
        <p:nvSpPr>
          <p:cNvPr id="69634" name="文本占位符 2">
            <a:extLst>
              <a:ext uri="{FF2B5EF4-FFF2-40B4-BE49-F238E27FC236}">
                <a16:creationId xmlns:a16="http://schemas.microsoft.com/office/drawing/2014/main" id="{1F28E368-78CC-B93C-A018-33F2E13E1427}"/>
              </a:ext>
            </a:extLst>
          </p:cNvPr>
          <p:cNvSpPr>
            <a:spLocks noChangeArrowheads="1"/>
          </p:cNvSpPr>
          <p:nvPr>
            <p:ph type="body" idx="4294967295"/>
          </p:nvPr>
        </p:nvSpPr>
        <p:spPr/>
        <p:txBody>
          <a:bodyPr>
            <a:prstTxWarp prst="textNoShape">
              <a:avLst/>
            </a:prstTxWarp>
          </a:bodyPr>
          <a:lstStyle/>
          <a:p>
            <a:endParaRPr lang="zh-CN" altLang="en-US"/>
          </a:p>
        </p:txBody>
      </p:sp>
      <p:sp>
        <p:nvSpPr>
          <p:cNvPr id="69635" name="灯片编号占位符 3">
            <a:extLst>
              <a:ext uri="{FF2B5EF4-FFF2-40B4-BE49-F238E27FC236}">
                <a16:creationId xmlns:a16="http://schemas.microsoft.com/office/drawing/2014/main" id="{BD63C236-D1DF-B44B-0151-98B961E642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0CC06B-2CDE-4FA4-98F3-3057826C0857}" type="slidenum">
              <a:rPr lang="en-US" altLang="zh-CN"/>
              <a:pPr/>
              <a:t>33</a:t>
            </a:fld>
            <a:endParaRPr lang="en-US" altLang="zh-CN"/>
          </a:p>
        </p:txBody>
      </p:sp>
      <p:sp>
        <p:nvSpPr>
          <p:cNvPr id="69636" name="日期占位符 5">
            <a:extLst>
              <a:ext uri="{FF2B5EF4-FFF2-40B4-BE49-F238E27FC236}">
                <a16:creationId xmlns:a16="http://schemas.microsoft.com/office/drawing/2014/main" id="{9DCB9F5B-E4FB-C6B7-6D2F-EBE3725E3B9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C6509CF7-EA73-4C66-A86F-DAA970376D7C}" type="datetime1">
              <a:rPr lang="zh-CN" altLang="zh-CN" smtClean="0">
                <a:sym typeface="+mn-ea"/>
              </a:rPr>
              <a:pPr/>
              <a:t>2023/5/1</a:t>
            </a:fld>
            <a:endParaRPr lang="zh-CN" altLang="zh-CN">
              <a:sym typeface="+mn-e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幻灯片图像占位符 1">
            <a:extLst>
              <a:ext uri="{FF2B5EF4-FFF2-40B4-BE49-F238E27FC236}">
                <a16:creationId xmlns:a16="http://schemas.microsoft.com/office/drawing/2014/main" id="{89FCE04B-E9EF-244C-454B-31DD33DB3B14}"/>
              </a:ext>
            </a:extLst>
          </p:cNvPr>
          <p:cNvSpPr>
            <a:spLocks noChangeArrowheads="1" noTextEdit="1"/>
          </p:cNvSpPr>
          <p:nvPr>
            <p:ph type="sldImg" idx="4294967295"/>
          </p:nvPr>
        </p:nvSpPr>
        <p:spPr>
          <a:ln/>
        </p:spPr>
      </p:sp>
      <p:sp>
        <p:nvSpPr>
          <p:cNvPr id="71682" name="文本占位符 2">
            <a:extLst>
              <a:ext uri="{FF2B5EF4-FFF2-40B4-BE49-F238E27FC236}">
                <a16:creationId xmlns:a16="http://schemas.microsoft.com/office/drawing/2014/main" id="{DC0308B0-184D-1557-1218-EA9CF62FA304}"/>
              </a:ext>
            </a:extLst>
          </p:cNvPr>
          <p:cNvSpPr>
            <a:spLocks noChangeArrowheads="1"/>
          </p:cNvSpPr>
          <p:nvPr>
            <p:ph type="body" idx="4294967295"/>
          </p:nvPr>
        </p:nvSpPr>
        <p:spPr/>
        <p:txBody>
          <a:bodyPr>
            <a:prstTxWarp prst="textNoShape">
              <a:avLst/>
            </a:prstTxWarp>
          </a:bodyPr>
          <a:lstStyle/>
          <a:p>
            <a:endParaRPr lang="zh-CN" altLang="en-US"/>
          </a:p>
        </p:txBody>
      </p:sp>
      <p:sp>
        <p:nvSpPr>
          <p:cNvPr id="71683" name="灯片编号占位符 3">
            <a:extLst>
              <a:ext uri="{FF2B5EF4-FFF2-40B4-BE49-F238E27FC236}">
                <a16:creationId xmlns:a16="http://schemas.microsoft.com/office/drawing/2014/main" id="{7A9D8ADB-702A-34C4-A863-1AAFF1747A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F2BA045-ABED-4B13-B22C-FE20E4A095EB}" type="slidenum">
              <a:rPr lang="en-US" altLang="zh-CN"/>
              <a:pPr/>
              <a:t>34</a:t>
            </a:fld>
            <a:endParaRPr lang="en-US" altLang="zh-CN"/>
          </a:p>
        </p:txBody>
      </p:sp>
      <p:sp>
        <p:nvSpPr>
          <p:cNvPr id="71684" name="日期占位符 5">
            <a:extLst>
              <a:ext uri="{FF2B5EF4-FFF2-40B4-BE49-F238E27FC236}">
                <a16:creationId xmlns:a16="http://schemas.microsoft.com/office/drawing/2014/main" id="{D1B0B12D-46BB-DE19-D6A4-1B61CF5C08E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511AC451-8FB9-4A8F-A260-EA63FD3F42E1}" type="datetime1">
              <a:rPr lang="zh-CN" altLang="zh-CN" smtClean="0">
                <a:sym typeface="+mn-ea"/>
              </a:rPr>
              <a:pPr/>
              <a:t>2023/5/1</a:t>
            </a:fld>
            <a:endParaRPr lang="zh-CN" altLang="zh-CN">
              <a:sym typeface="+mn-e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DB400E64-917D-DB09-2CA0-8C63D16F04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BCD1BF9-EC15-432E-8BB8-B758462BCB36}" type="slidenum">
              <a:rPr lang="en-US" altLang="zh-CN"/>
              <a:pPr/>
              <a:t>35</a:t>
            </a:fld>
            <a:endParaRPr lang="en-US" altLang="zh-CN"/>
          </a:p>
        </p:txBody>
      </p:sp>
      <p:sp>
        <p:nvSpPr>
          <p:cNvPr id="73730" name="Rectangle 2">
            <a:extLst>
              <a:ext uri="{FF2B5EF4-FFF2-40B4-BE49-F238E27FC236}">
                <a16:creationId xmlns:a16="http://schemas.microsoft.com/office/drawing/2014/main" id="{95D18965-EEAC-6AA0-635E-35B91D127218}"/>
              </a:ext>
            </a:extLst>
          </p:cNvPr>
          <p:cNvSpPr>
            <a:spLocks noRot="1" noChangeArrowheads="1" noTextEdit="1"/>
          </p:cNvSpPr>
          <p:nvPr>
            <p:ph type="sldImg" idx="4294967295"/>
          </p:nvPr>
        </p:nvSpPr>
        <p:spPr>
          <a:ln/>
        </p:spPr>
      </p:sp>
      <p:sp>
        <p:nvSpPr>
          <p:cNvPr id="73731" name="Rectangle 3">
            <a:extLst>
              <a:ext uri="{FF2B5EF4-FFF2-40B4-BE49-F238E27FC236}">
                <a16:creationId xmlns:a16="http://schemas.microsoft.com/office/drawing/2014/main" id="{13EC3FD4-0B76-FB1D-80E2-B2CB5D5C548F}"/>
              </a:ext>
            </a:extLst>
          </p:cNvPr>
          <p:cNvSpPr>
            <a:spLocks noGrp="1" noChangeArrowheads="1"/>
          </p:cNvSpPr>
          <p:nvPr>
            <p:ph type="body" idx="4294967295"/>
          </p:nvPr>
        </p:nvSpPr>
        <p:spPr/>
        <p:txBody>
          <a:bodyPr>
            <a:prstTxWarp prst="textNoShape">
              <a:avLst/>
            </a:prstTxWarp>
          </a:bodyPr>
          <a:lstStyle/>
          <a:p>
            <a:pPr eaLnBrk="1" hangingPunct="1"/>
            <a:r>
              <a:rPr lang="zh-CN" altLang="en-US" sz="1000"/>
              <a:t>随着移动互联网的快速发展，无线带宽大幅提升和云计算技术体系不断成熟，为语音交互技术应用到移动智能终端上创造了条件。</a:t>
            </a:r>
            <a:r>
              <a:rPr lang="zh-CN" altLang="en-US"/>
              <a:t> </a:t>
            </a:r>
          </a:p>
          <a:p>
            <a:pPr eaLnBrk="1" hangingPunct="1"/>
            <a:endParaRPr lang="zh-CN" altLang="en-US"/>
          </a:p>
          <a:p>
            <a:pPr eaLnBrk="1" hangingPunct="1"/>
            <a:r>
              <a:rPr lang="zh-CN" altLang="en-US"/>
              <a:t>也被称为虚拟个人助理 （</a:t>
            </a:r>
            <a:r>
              <a:rPr lang="en-US" altLang="zh-CN"/>
              <a:t>VPA</a:t>
            </a:r>
            <a:r>
              <a:rPr lang="zh-CN" altLang="en-US"/>
              <a:t>）。 利用 </a:t>
            </a:r>
            <a:r>
              <a:rPr lang="en-US" altLang="zh-CN"/>
              <a:t>Siri</a:t>
            </a:r>
            <a:r>
              <a:rPr lang="zh-CN" altLang="en-US"/>
              <a:t>，用户可以通过手机读短信、介绍餐厅、询问天气、语音设置闹钟等。 </a:t>
            </a:r>
            <a:r>
              <a:rPr lang="en-US" altLang="zh-CN"/>
              <a:t>Siri </a:t>
            </a:r>
            <a:r>
              <a:rPr lang="zh-CN" altLang="en-US"/>
              <a:t>可以支持自然语言输入，并且可以调用系统自带的天气预报、日程安排搜索资料等应用，还能够不断学习新的声音和语调，提供对话式应答，使得“语音控制”成为当年智能终端产业最受关注的方向。</a:t>
            </a:r>
          </a:p>
          <a:p>
            <a:pPr eaLnBrk="1" hangingPunct="1"/>
            <a:r>
              <a:rPr lang="zh-CN" altLang="en-US"/>
              <a:t>根据用户的使用目的，语音交互技术可以在移动互联网多种场景中应用，如语音控制、语音聊天、语音翻译、语音搜索、语音导航等。 目前，语音识别植入手机操作系统底层已是大势所趋，语音控制技术的发展，使用户可以用语音直接获得移动互联网服务，降低了移动互联网业务的使用难度，加速移动互联网应用的推广，成为未来移动互联网入口之一。 基于语义理解的语音交互技术及其应用的研究将是业界未来重要的研究和创新方向。</a:t>
            </a:r>
          </a:p>
          <a:p>
            <a:pPr eaLnBrk="1" hangingPunct="1"/>
            <a:endParaRPr lang="en-US" altLang="zh-CN"/>
          </a:p>
        </p:txBody>
      </p:sp>
      <p:sp>
        <p:nvSpPr>
          <p:cNvPr id="73732" name="日期占位符 2">
            <a:extLst>
              <a:ext uri="{FF2B5EF4-FFF2-40B4-BE49-F238E27FC236}">
                <a16:creationId xmlns:a16="http://schemas.microsoft.com/office/drawing/2014/main" id="{41038C89-32F5-471F-C387-462E0F1E422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955E2876-CCDD-4131-9F1D-D833ACC08680}" type="datetime1">
              <a:rPr lang="zh-CN" altLang="zh-CN" smtClean="0">
                <a:sym typeface="+mn-ea"/>
              </a:rPr>
              <a:pPr/>
              <a:t>2023/5/1</a:t>
            </a:fld>
            <a:endParaRPr lang="zh-CN" altLang="zh-CN">
              <a:sym typeface="+mn-e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a:extLst>
              <a:ext uri="{FF2B5EF4-FFF2-40B4-BE49-F238E27FC236}">
                <a16:creationId xmlns:a16="http://schemas.microsoft.com/office/drawing/2014/main" id="{2E5C61F1-3199-2662-5A09-4880F7104EB7}"/>
              </a:ext>
            </a:extLst>
          </p:cNvPr>
          <p:cNvSpPr>
            <a:spLocks noChangeArrowheads="1" noTextEdit="1"/>
          </p:cNvSpPr>
          <p:nvPr>
            <p:ph type="sldImg" idx="4294967295"/>
          </p:nvPr>
        </p:nvSpPr>
        <p:spPr>
          <a:ln/>
        </p:spPr>
      </p:sp>
      <p:sp>
        <p:nvSpPr>
          <p:cNvPr id="75778" name="文本占位符 2">
            <a:extLst>
              <a:ext uri="{FF2B5EF4-FFF2-40B4-BE49-F238E27FC236}">
                <a16:creationId xmlns:a16="http://schemas.microsoft.com/office/drawing/2014/main" id="{88E6E424-78AC-8A37-9FB1-8ED642D4BBB0}"/>
              </a:ext>
            </a:extLst>
          </p:cNvPr>
          <p:cNvSpPr>
            <a:spLocks noChangeArrowheads="1"/>
          </p:cNvSpPr>
          <p:nvPr>
            <p:ph type="body" idx="4294967295"/>
          </p:nvPr>
        </p:nvSpPr>
        <p:spPr/>
        <p:txBody>
          <a:bodyPr>
            <a:prstTxWarp prst="textNoShape">
              <a:avLst/>
            </a:prstTxWarp>
          </a:bodyPr>
          <a:lstStyle/>
          <a:p>
            <a:endParaRPr lang="zh-CN" altLang="en-US"/>
          </a:p>
        </p:txBody>
      </p:sp>
      <p:sp>
        <p:nvSpPr>
          <p:cNvPr id="75779" name="灯片编号占位符 3">
            <a:extLst>
              <a:ext uri="{FF2B5EF4-FFF2-40B4-BE49-F238E27FC236}">
                <a16:creationId xmlns:a16="http://schemas.microsoft.com/office/drawing/2014/main" id="{7A6A3A5B-EA3F-76A2-B668-1360406246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44D2980-F626-43B0-89AD-DA2BBD6A027D}" type="slidenum">
              <a:rPr lang="en-US" altLang="zh-CN"/>
              <a:pPr/>
              <a:t>36</a:t>
            </a:fld>
            <a:endParaRPr lang="en-US" altLang="zh-CN"/>
          </a:p>
        </p:txBody>
      </p:sp>
      <p:sp>
        <p:nvSpPr>
          <p:cNvPr id="75780" name="日期占位符 5">
            <a:extLst>
              <a:ext uri="{FF2B5EF4-FFF2-40B4-BE49-F238E27FC236}">
                <a16:creationId xmlns:a16="http://schemas.microsoft.com/office/drawing/2014/main" id="{1BD8060C-BF39-D3C1-0DAE-CF9F975D94F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73B3F5E6-8CBF-4934-8E20-F215F058796A}" type="datetime1">
              <a:rPr lang="zh-CN" altLang="zh-CN" smtClean="0">
                <a:sym typeface="+mn-ea"/>
              </a:rPr>
              <a:pPr/>
              <a:t>2023/5/1</a:t>
            </a:fld>
            <a:endParaRPr lang="zh-CN" altLang="zh-CN">
              <a:sym typeface="+mn-e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1">
            <a:extLst>
              <a:ext uri="{FF2B5EF4-FFF2-40B4-BE49-F238E27FC236}">
                <a16:creationId xmlns:a16="http://schemas.microsoft.com/office/drawing/2014/main" id="{AB57E374-EC88-6E26-CBBC-172689AE9ADA}"/>
              </a:ext>
            </a:extLst>
          </p:cNvPr>
          <p:cNvSpPr>
            <a:spLocks noChangeArrowheads="1" noTextEdit="1"/>
          </p:cNvSpPr>
          <p:nvPr>
            <p:ph type="sldImg" idx="4294967295"/>
          </p:nvPr>
        </p:nvSpPr>
        <p:spPr>
          <a:ln/>
        </p:spPr>
      </p:sp>
      <p:sp>
        <p:nvSpPr>
          <p:cNvPr id="77826" name="文本占位符 2">
            <a:extLst>
              <a:ext uri="{FF2B5EF4-FFF2-40B4-BE49-F238E27FC236}">
                <a16:creationId xmlns:a16="http://schemas.microsoft.com/office/drawing/2014/main" id="{FE91E920-5B5A-FC86-E803-F3819EF71500}"/>
              </a:ext>
            </a:extLst>
          </p:cNvPr>
          <p:cNvSpPr>
            <a:spLocks noChangeArrowheads="1"/>
          </p:cNvSpPr>
          <p:nvPr>
            <p:ph type="body" idx="4294967295"/>
          </p:nvPr>
        </p:nvSpPr>
        <p:spPr/>
        <p:txBody>
          <a:bodyPr>
            <a:prstTxWarp prst="textNoShape">
              <a:avLst/>
            </a:prstTxWarp>
          </a:bodyPr>
          <a:lstStyle/>
          <a:p>
            <a:endParaRPr lang="zh-CN" altLang="en-US"/>
          </a:p>
        </p:txBody>
      </p:sp>
      <p:sp>
        <p:nvSpPr>
          <p:cNvPr id="77827" name="灯片编号占位符 3">
            <a:extLst>
              <a:ext uri="{FF2B5EF4-FFF2-40B4-BE49-F238E27FC236}">
                <a16:creationId xmlns:a16="http://schemas.microsoft.com/office/drawing/2014/main" id="{D745BFF9-3620-2161-6B91-010322A093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D5B1E25-EE05-48D2-AC58-2A21C0727F9A}" type="slidenum">
              <a:rPr lang="en-US" altLang="zh-CN"/>
              <a:pPr/>
              <a:t>37</a:t>
            </a:fld>
            <a:endParaRPr lang="en-US" altLang="zh-CN"/>
          </a:p>
        </p:txBody>
      </p:sp>
      <p:sp>
        <p:nvSpPr>
          <p:cNvPr id="77828" name="日期占位符 5">
            <a:extLst>
              <a:ext uri="{FF2B5EF4-FFF2-40B4-BE49-F238E27FC236}">
                <a16:creationId xmlns:a16="http://schemas.microsoft.com/office/drawing/2014/main" id="{F3E1C213-0570-1AD4-BA5D-87392E72692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08A1E001-7F44-4AD3-AD4B-1981953BEECA}" type="datetime1">
              <a:rPr lang="zh-CN" altLang="zh-CN" smtClean="0">
                <a:sym typeface="+mn-ea"/>
              </a:rPr>
              <a:pPr/>
              <a:t>2023/5/1</a:t>
            </a:fld>
            <a:endParaRPr lang="zh-CN" altLang="zh-CN">
              <a:sym typeface="+mn-e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a:extLst>
              <a:ext uri="{FF2B5EF4-FFF2-40B4-BE49-F238E27FC236}">
                <a16:creationId xmlns:a16="http://schemas.microsoft.com/office/drawing/2014/main" id="{9519FB34-46A6-0857-E3B8-15E2EDDBF85D}"/>
              </a:ext>
            </a:extLst>
          </p:cNvPr>
          <p:cNvSpPr>
            <a:spLocks noChangeArrowheads="1" noTextEdit="1"/>
          </p:cNvSpPr>
          <p:nvPr>
            <p:ph type="sldImg" idx="4294967295"/>
          </p:nvPr>
        </p:nvSpPr>
        <p:spPr>
          <a:ln/>
        </p:spPr>
      </p:sp>
      <p:sp>
        <p:nvSpPr>
          <p:cNvPr id="79874" name="文本占位符 2">
            <a:extLst>
              <a:ext uri="{FF2B5EF4-FFF2-40B4-BE49-F238E27FC236}">
                <a16:creationId xmlns:a16="http://schemas.microsoft.com/office/drawing/2014/main" id="{D5D9D746-4BA5-4811-347B-3C9E8FB99E5D}"/>
              </a:ext>
            </a:extLst>
          </p:cNvPr>
          <p:cNvSpPr>
            <a:spLocks noChangeArrowheads="1"/>
          </p:cNvSpPr>
          <p:nvPr>
            <p:ph type="body" idx="4294967295"/>
          </p:nvPr>
        </p:nvSpPr>
        <p:spPr/>
        <p:txBody>
          <a:bodyPr>
            <a:prstTxWarp prst="textNoShape">
              <a:avLst/>
            </a:prstTxWarp>
          </a:bodyPr>
          <a:lstStyle/>
          <a:p>
            <a:endParaRPr lang="zh-CN" altLang="en-US"/>
          </a:p>
        </p:txBody>
      </p:sp>
      <p:sp>
        <p:nvSpPr>
          <p:cNvPr id="79875" name="灯片编号占位符 3">
            <a:extLst>
              <a:ext uri="{FF2B5EF4-FFF2-40B4-BE49-F238E27FC236}">
                <a16:creationId xmlns:a16="http://schemas.microsoft.com/office/drawing/2014/main" id="{235EA959-3315-4FEC-F612-078D2702E9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947ECD9-5C73-45E4-8964-96DC3C2F2838}" type="slidenum">
              <a:rPr lang="en-US" altLang="zh-CN"/>
              <a:pPr/>
              <a:t>38</a:t>
            </a:fld>
            <a:endParaRPr lang="en-US" altLang="zh-CN"/>
          </a:p>
        </p:txBody>
      </p:sp>
      <p:sp>
        <p:nvSpPr>
          <p:cNvPr id="79876" name="日期占位符 5">
            <a:extLst>
              <a:ext uri="{FF2B5EF4-FFF2-40B4-BE49-F238E27FC236}">
                <a16:creationId xmlns:a16="http://schemas.microsoft.com/office/drawing/2014/main" id="{BF8B53EB-D856-1940-9D1F-0C23C2FBE2A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87B6E6B1-47F7-4D4E-A18B-D628D343A05C}" type="datetime1">
              <a:rPr lang="zh-CN" altLang="zh-CN" smtClean="0">
                <a:sym typeface="+mn-ea"/>
              </a:rPr>
              <a:pPr/>
              <a:t>2023/5/1</a:t>
            </a:fld>
            <a:endParaRPr lang="zh-CN" altLang="zh-CN">
              <a:sym typeface="+mn-ea"/>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1">
            <a:extLst>
              <a:ext uri="{FF2B5EF4-FFF2-40B4-BE49-F238E27FC236}">
                <a16:creationId xmlns:a16="http://schemas.microsoft.com/office/drawing/2014/main" id="{A668F21D-6B02-B27E-9017-F3A54177E1C7}"/>
              </a:ext>
            </a:extLst>
          </p:cNvPr>
          <p:cNvSpPr>
            <a:spLocks noChangeArrowheads="1" noTextEdit="1"/>
          </p:cNvSpPr>
          <p:nvPr>
            <p:ph type="sldImg" idx="4294967295"/>
          </p:nvPr>
        </p:nvSpPr>
        <p:spPr>
          <a:ln/>
        </p:spPr>
      </p:sp>
      <p:sp>
        <p:nvSpPr>
          <p:cNvPr id="81922" name="文本占位符 2">
            <a:extLst>
              <a:ext uri="{FF2B5EF4-FFF2-40B4-BE49-F238E27FC236}">
                <a16:creationId xmlns:a16="http://schemas.microsoft.com/office/drawing/2014/main" id="{B7F92A95-EDAF-8EF4-53FE-73EC0CC51DBA}"/>
              </a:ext>
            </a:extLst>
          </p:cNvPr>
          <p:cNvSpPr>
            <a:spLocks noChangeArrowheads="1"/>
          </p:cNvSpPr>
          <p:nvPr>
            <p:ph type="body" idx="4294967295"/>
          </p:nvPr>
        </p:nvSpPr>
        <p:spPr/>
        <p:txBody>
          <a:bodyPr>
            <a:prstTxWarp prst="textNoShape">
              <a:avLst/>
            </a:prstTxWarp>
          </a:bodyPr>
          <a:lstStyle/>
          <a:p>
            <a:endParaRPr lang="zh-CN" altLang="en-US"/>
          </a:p>
        </p:txBody>
      </p:sp>
      <p:sp>
        <p:nvSpPr>
          <p:cNvPr id="81923" name="灯片编号占位符 3">
            <a:extLst>
              <a:ext uri="{FF2B5EF4-FFF2-40B4-BE49-F238E27FC236}">
                <a16:creationId xmlns:a16="http://schemas.microsoft.com/office/drawing/2014/main" id="{D1AF694F-C3B1-08EC-A772-D18268F2B9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EA11274-9E81-47DD-873D-66207C75A8D0}" type="slidenum">
              <a:rPr lang="en-US" altLang="zh-CN"/>
              <a:pPr/>
              <a:t>39</a:t>
            </a:fld>
            <a:endParaRPr lang="en-US" altLang="zh-CN"/>
          </a:p>
        </p:txBody>
      </p:sp>
      <p:sp>
        <p:nvSpPr>
          <p:cNvPr id="81924" name="日期占位符 5">
            <a:extLst>
              <a:ext uri="{FF2B5EF4-FFF2-40B4-BE49-F238E27FC236}">
                <a16:creationId xmlns:a16="http://schemas.microsoft.com/office/drawing/2014/main" id="{91DC2895-8FCF-26B2-C3D3-FB97FDE2A16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A96129C1-7342-4475-81A3-1A1EEE3452B5}" type="datetime1">
              <a:rPr lang="zh-CN" altLang="zh-CN" smtClean="0">
                <a:sym typeface="+mn-ea"/>
              </a:rPr>
              <a:pPr/>
              <a:t>2023/5/1</a:t>
            </a:fld>
            <a:endParaRPr lang="zh-CN" altLang="zh-CN">
              <a:sym typeface="+mn-e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图像占位符 1">
            <a:extLst>
              <a:ext uri="{FF2B5EF4-FFF2-40B4-BE49-F238E27FC236}">
                <a16:creationId xmlns:a16="http://schemas.microsoft.com/office/drawing/2014/main" id="{6B895171-2332-F0B6-6C0A-3FBB6A73A05D}"/>
              </a:ext>
            </a:extLst>
          </p:cNvPr>
          <p:cNvSpPr>
            <a:spLocks noChangeArrowheads="1" noTextEdit="1"/>
          </p:cNvSpPr>
          <p:nvPr>
            <p:ph type="sldImg" idx="4294967295"/>
          </p:nvPr>
        </p:nvSpPr>
        <p:spPr>
          <a:ln/>
        </p:spPr>
      </p:sp>
      <p:sp>
        <p:nvSpPr>
          <p:cNvPr id="83970" name="文本占位符 2">
            <a:extLst>
              <a:ext uri="{FF2B5EF4-FFF2-40B4-BE49-F238E27FC236}">
                <a16:creationId xmlns:a16="http://schemas.microsoft.com/office/drawing/2014/main" id="{BF548294-FAEF-5BCB-0418-A992524F4098}"/>
              </a:ext>
            </a:extLst>
          </p:cNvPr>
          <p:cNvSpPr>
            <a:spLocks noChangeArrowheads="1"/>
          </p:cNvSpPr>
          <p:nvPr>
            <p:ph type="body" idx="4294967295"/>
          </p:nvPr>
        </p:nvSpPr>
        <p:spPr/>
        <p:txBody>
          <a:bodyPr>
            <a:prstTxWarp prst="textNoShape">
              <a:avLst/>
            </a:prstTxWarp>
          </a:bodyPr>
          <a:lstStyle/>
          <a:p>
            <a:endParaRPr lang="zh-CN" altLang="en-US"/>
          </a:p>
        </p:txBody>
      </p:sp>
      <p:sp>
        <p:nvSpPr>
          <p:cNvPr id="83971" name="灯片编号占位符 3">
            <a:extLst>
              <a:ext uri="{FF2B5EF4-FFF2-40B4-BE49-F238E27FC236}">
                <a16:creationId xmlns:a16="http://schemas.microsoft.com/office/drawing/2014/main" id="{DC0ACDB3-AA45-A96E-F876-01EE346479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0E19575-81E0-4630-BDAF-727340B04DBF}" type="slidenum">
              <a:rPr lang="en-US" altLang="zh-CN"/>
              <a:pPr/>
              <a:t>40</a:t>
            </a:fld>
            <a:endParaRPr lang="en-US" altLang="zh-CN"/>
          </a:p>
        </p:txBody>
      </p:sp>
      <p:sp>
        <p:nvSpPr>
          <p:cNvPr id="83972" name="日期占位符 5">
            <a:extLst>
              <a:ext uri="{FF2B5EF4-FFF2-40B4-BE49-F238E27FC236}">
                <a16:creationId xmlns:a16="http://schemas.microsoft.com/office/drawing/2014/main" id="{7EF7533E-38FC-854D-AE3B-ACAA83830E5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959659D6-8E5E-454C-B8D8-85A75F5E297B}" type="datetime1">
              <a:rPr lang="zh-CN" altLang="zh-CN" smtClean="0">
                <a:sym typeface="+mn-ea"/>
              </a:rPr>
              <a:pPr/>
              <a:t>2023/5/1</a:t>
            </a:fld>
            <a:endParaRPr lang="zh-CN" altLang="zh-CN">
              <a:sym typeface="+mn-e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a:extLst>
              <a:ext uri="{FF2B5EF4-FFF2-40B4-BE49-F238E27FC236}">
                <a16:creationId xmlns:a16="http://schemas.microsoft.com/office/drawing/2014/main" id="{3B9B6135-BFE7-48FE-1920-497FE9098BF6}"/>
              </a:ext>
            </a:extLst>
          </p:cNvPr>
          <p:cNvSpPr>
            <a:spLocks noChangeArrowheads="1" noTextEdit="1"/>
          </p:cNvSpPr>
          <p:nvPr>
            <p:ph type="sldImg" idx="4294967295"/>
          </p:nvPr>
        </p:nvSpPr>
        <p:spPr>
          <a:ln/>
        </p:spPr>
      </p:sp>
      <p:sp>
        <p:nvSpPr>
          <p:cNvPr id="86018" name="文本占位符 2">
            <a:extLst>
              <a:ext uri="{FF2B5EF4-FFF2-40B4-BE49-F238E27FC236}">
                <a16:creationId xmlns:a16="http://schemas.microsoft.com/office/drawing/2014/main" id="{33A17975-304B-F16D-A363-EB393FD4D13E}"/>
              </a:ext>
            </a:extLst>
          </p:cNvPr>
          <p:cNvSpPr>
            <a:spLocks noChangeArrowheads="1"/>
          </p:cNvSpPr>
          <p:nvPr>
            <p:ph type="body" idx="4294967295"/>
          </p:nvPr>
        </p:nvSpPr>
        <p:spPr/>
        <p:txBody>
          <a:bodyPr>
            <a:prstTxWarp prst="textNoShape">
              <a:avLst/>
            </a:prstTxWarp>
          </a:bodyPr>
          <a:lstStyle/>
          <a:p>
            <a:endParaRPr lang="zh-CN" altLang="en-US"/>
          </a:p>
        </p:txBody>
      </p:sp>
      <p:sp>
        <p:nvSpPr>
          <p:cNvPr id="86019" name="灯片编号占位符 3">
            <a:extLst>
              <a:ext uri="{FF2B5EF4-FFF2-40B4-BE49-F238E27FC236}">
                <a16:creationId xmlns:a16="http://schemas.microsoft.com/office/drawing/2014/main" id="{3423616B-ECEC-F7E3-3C9F-E62161636F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FA4A971-2D64-4A3D-B1C3-0BD1B83119AE}" type="slidenum">
              <a:rPr lang="en-US" altLang="zh-CN"/>
              <a:pPr/>
              <a:t>41</a:t>
            </a:fld>
            <a:endParaRPr lang="en-US" altLang="zh-CN"/>
          </a:p>
        </p:txBody>
      </p:sp>
      <p:sp>
        <p:nvSpPr>
          <p:cNvPr id="86020" name="日期占位符 5">
            <a:extLst>
              <a:ext uri="{FF2B5EF4-FFF2-40B4-BE49-F238E27FC236}">
                <a16:creationId xmlns:a16="http://schemas.microsoft.com/office/drawing/2014/main" id="{0781A53E-5EEB-1EF1-13B0-FED74C0D16A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8F79E0F3-1186-4089-8856-EC86AB974481}" type="datetime1">
              <a:rPr lang="zh-CN" altLang="zh-CN" smtClean="0">
                <a:sym typeface="+mn-ea"/>
              </a:rPr>
              <a:pPr/>
              <a:t>2023/5/1</a:t>
            </a:fld>
            <a:endParaRPr lang="zh-CN" altLang="zh-CN">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a:extLst>
              <a:ext uri="{FF2B5EF4-FFF2-40B4-BE49-F238E27FC236}">
                <a16:creationId xmlns:a16="http://schemas.microsoft.com/office/drawing/2014/main" id="{F04DB400-0D05-A862-4D10-376C53E1B809}"/>
              </a:ext>
            </a:extLst>
          </p:cNvPr>
          <p:cNvSpPr>
            <a:spLocks noChangeArrowheads="1" noTextEdit="1"/>
          </p:cNvSpPr>
          <p:nvPr>
            <p:ph type="sldImg" idx="4294967295"/>
          </p:nvPr>
        </p:nvSpPr>
        <p:spPr>
          <a:ln/>
        </p:spPr>
      </p:sp>
      <p:sp>
        <p:nvSpPr>
          <p:cNvPr id="14338" name="文本占位符 2">
            <a:extLst>
              <a:ext uri="{FF2B5EF4-FFF2-40B4-BE49-F238E27FC236}">
                <a16:creationId xmlns:a16="http://schemas.microsoft.com/office/drawing/2014/main" id="{E824D766-4020-842A-3EA5-60A1A8E0BC73}"/>
              </a:ext>
            </a:extLst>
          </p:cNvPr>
          <p:cNvSpPr>
            <a:spLocks noChangeArrowheads="1"/>
          </p:cNvSpPr>
          <p:nvPr>
            <p:ph type="body" idx="4294967295"/>
          </p:nvPr>
        </p:nvSpPr>
        <p:spPr/>
        <p:txBody>
          <a:bodyPr>
            <a:prstTxWarp prst="textNoShape">
              <a:avLst/>
            </a:prstTxWarp>
          </a:bodyPr>
          <a:lstStyle/>
          <a:p>
            <a:endParaRPr lang="zh-CN" altLang="en-US"/>
          </a:p>
        </p:txBody>
      </p:sp>
      <p:sp>
        <p:nvSpPr>
          <p:cNvPr id="14339" name="灯片编号占位符 3">
            <a:extLst>
              <a:ext uri="{FF2B5EF4-FFF2-40B4-BE49-F238E27FC236}">
                <a16:creationId xmlns:a16="http://schemas.microsoft.com/office/drawing/2014/main" id="{2C072234-2822-FEFA-3DC6-EDD25D0585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49C6A2-BC9A-4A04-AB6A-D3DBCEC9EFC6}" type="slidenum">
              <a:rPr lang="en-US" altLang="zh-CN"/>
              <a:pPr/>
              <a:t>6</a:t>
            </a:fld>
            <a:endParaRPr lang="en-US" altLang="zh-CN"/>
          </a:p>
        </p:txBody>
      </p:sp>
      <p:sp>
        <p:nvSpPr>
          <p:cNvPr id="14340" name="日期占位符 5">
            <a:extLst>
              <a:ext uri="{FF2B5EF4-FFF2-40B4-BE49-F238E27FC236}">
                <a16:creationId xmlns:a16="http://schemas.microsoft.com/office/drawing/2014/main" id="{A7EA0CC9-F3E5-A265-BD2D-0798A2795D0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644531E6-FC86-4966-A3CF-DC9E14E41AA8}" type="datetime1">
              <a:rPr lang="zh-CN" altLang="zh-CN" smtClean="0">
                <a:sym typeface="+mn-ea"/>
              </a:rPr>
              <a:pPr/>
              <a:t>2023/5/1</a:t>
            </a:fld>
            <a:endParaRPr lang="zh-CN" altLang="zh-CN">
              <a:sym typeface="+mn-e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幻灯片图像占位符 1">
            <a:extLst>
              <a:ext uri="{FF2B5EF4-FFF2-40B4-BE49-F238E27FC236}">
                <a16:creationId xmlns:a16="http://schemas.microsoft.com/office/drawing/2014/main" id="{F6BA4FDD-F50E-9411-5F68-15C35A22C852}"/>
              </a:ext>
            </a:extLst>
          </p:cNvPr>
          <p:cNvSpPr>
            <a:spLocks noChangeArrowheads="1" noTextEdit="1"/>
          </p:cNvSpPr>
          <p:nvPr>
            <p:ph type="sldImg" idx="4294967295"/>
          </p:nvPr>
        </p:nvSpPr>
        <p:spPr>
          <a:ln/>
        </p:spPr>
      </p:sp>
      <p:sp>
        <p:nvSpPr>
          <p:cNvPr id="88066" name="文本占位符 2">
            <a:extLst>
              <a:ext uri="{FF2B5EF4-FFF2-40B4-BE49-F238E27FC236}">
                <a16:creationId xmlns:a16="http://schemas.microsoft.com/office/drawing/2014/main" id="{90EC58C1-E732-EE7E-0490-A7AF25F96E49}"/>
              </a:ext>
            </a:extLst>
          </p:cNvPr>
          <p:cNvSpPr>
            <a:spLocks noChangeArrowheads="1"/>
          </p:cNvSpPr>
          <p:nvPr>
            <p:ph type="body" idx="4294967295"/>
          </p:nvPr>
        </p:nvSpPr>
        <p:spPr/>
        <p:txBody>
          <a:bodyPr>
            <a:prstTxWarp prst="textNoShape">
              <a:avLst/>
            </a:prstTxWarp>
          </a:bodyPr>
          <a:lstStyle/>
          <a:p>
            <a:endParaRPr lang="zh-CN" altLang="en-US"/>
          </a:p>
        </p:txBody>
      </p:sp>
      <p:sp>
        <p:nvSpPr>
          <p:cNvPr id="88067" name="灯片编号占位符 3">
            <a:extLst>
              <a:ext uri="{FF2B5EF4-FFF2-40B4-BE49-F238E27FC236}">
                <a16:creationId xmlns:a16="http://schemas.microsoft.com/office/drawing/2014/main" id="{4F251714-A279-A978-B6C6-C8CAD7CE21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BB335F-0E23-49CE-8160-4D2AB3D09C7F}" type="slidenum">
              <a:rPr lang="en-US" altLang="zh-CN"/>
              <a:pPr/>
              <a:t>42</a:t>
            </a:fld>
            <a:endParaRPr lang="en-US" altLang="zh-CN"/>
          </a:p>
        </p:txBody>
      </p:sp>
      <p:sp>
        <p:nvSpPr>
          <p:cNvPr id="88068" name="日期占位符 5">
            <a:extLst>
              <a:ext uri="{FF2B5EF4-FFF2-40B4-BE49-F238E27FC236}">
                <a16:creationId xmlns:a16="http://schemas.microsoft.com/office/drawing/2014/main" id="{A181FF3A-38CB-3517-1C0E-03D395BD2DD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727BA16B-E3F1-4175-981E-B1EFF0CB7AD0}" type="datetime1">
              <a:rPr lang="zh-CN" altLang="zh-CN" smtClean="0">
                <a:sym typeface="+mn-ea"/>
              </a:rPr>
              <a:pPr/>
              <a:t>2023/5/1</a:t>
            </a:fld>
            <a:endParaRPr lang="zh-CN" altLang="zh-CN">
              <a:sym typeface="+mn-e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幻灯片图像占位符 1">
            <a:extLst>
              <a:ext uri="{FF2B5EF4-FFF2-40B4-BE49-F238E27FC236}">
                <a16:creationId xmlns:a16="http://schemas.microsoft.com/office/drawing/2014/main" id="{39095FAD-D8B1-F25F-4442-F72BF829D738}"/>
              </a:ext>
            </a:extLst>
          </p:cNvPr>
          <p:cNvSpPr>
            <a:spLocks noChangeArrowheads="1" noTextEdit="1"/>
          </p:cNvSpPr>
          <p:nvPr>
            <p:ph type="sldImg" idx="4294967295"/>
          </p:nvPr>
        </p:nvSpPr>
        <p:spPr>
          <a:ln/>
        </p:spPr>
      </p:sp>
      <p:sp>
        <p:nvSpPr>
          <p:cNvPr id="90114" name="文本占位符 2">
            <a:extLst>
              <a:ext uri="{FF2B5EF4-FFF2-40B4-BE49-F238E27FC236}">
                <a16:creationId xmlns:a16="http://schemas.microsoft.com/office/drawing/2014/main" id="{599A828E-BC2E-2DCB-750F-E98BB010ECF6}"/>
              </a:ext>
            </a:extLst>
          </p:cNvPr>
          <p:cNvSpPr>
            <a:spLocks noChangeArrowheads="1"/>
          </p:cNvSpPr>
          <p:nvPr>
            <p:ph type="body" idx="4294967295"/>
          </p:nvPr>
        </p:nvSpPr>
        <p:spPr/>
        <p:txBody>
          <a:bodyPr>
            <a:prstTxWarp prst="textNoShape">
              <a:avLst/>
            </a:prstTxWarp>
          </a:bodyPr>
          <a:lstStyle/>
          <a:p>
            <a:endParaRPr lang="zh-CN" altLang="en-US"/>
          </a:p>
        </p:txBody>
      </p:sp>
      <p:sp>
        <p:nvSpPr>
          <p:cNvPr id="90115" name="灯片编号占位符 3">
            <a:extLst>
              <a:ext uri="{FF2B5EF4-FFF2-40B4-BE49-F238E27FC236}">
                <a16:creationId xmlns:a16="http://schemas.microsoft.com/office/drawing/2014/main" id="{3A5DF104-9718-7333-7223-5971219E58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BDBDE46-6268-42A6-87CA-0CB448FF580B}" type="slidenum">
              <a:rPr lang="en-US" altLang="zh-CN"/>
              <a:pPr/>
              <a:t>43</a:t>
            </a:fld>
            <a:endParaRPr lang="en-US" altLang="zh-CN"/>
          </a:p>
        </p:txBody>
      </p:sp>
      <p:sp>
        <p:nvSpPr>
          <p:cNvPr id="90116" name="日期占位符 5">
            <a:extLst>
              <a:ext uri="{FF2B5EF4-FFF2-40B4-BE49-F238E27FC236}">
                <a16:creationId xmlns:a16="http://schemas.microsoft.com/office/drawing/2014/main" id="{1DAB000A-023B-D082-AD61-38B7EAC2629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CD53D653-4B93-4B6C-B0B5-14E929F6CC28}" type="datetime1">
              <a:rPr lang="zh-CN" altLang="zh-CN" smtClean="0">
                <a:sym typeface="+mn-ea"/>
              </a:rPr>
              <a:pPr/>
              <a:t>2023/5/1</a:t>
            </a:fld>
            <a:endParaRPr lang="zh-CN" altLang="zh-CN">
              <a:sym typeface="+mn-e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幻灯片图像占位符 1">
            <a:extLst>
              <a:ext uri="{FF2B5EF4-FFF2-40B4-BE49-F238E27FC236}">
                <a16:creationId xmlns:a16="http://schemas.microsoft.com/office/drawing/2014/main" id="{C0E8B72F-1CA0-38CB-60AF-0A1C2FBA731E}"/>
              </a:ext>
            </a:extLst>
          </p:cNvPr>
          <p:cNvSpPr>
            <a:spLocks noChangeArrowheads="1" noTextEdit="1"/>
          </p:cNvSpPr>
          <p:nvPr>
            <p:ph type="sldImg" idx="4294967295"/>
          </p:nvPr>
        </p:nvSpPr>
        <p:spPr>
          <a:ln/>
        </p:spPr>
      </p:sp>
      <p:sp>
        <p:nvSpPr>
          <p:cNvPr id="92162" name="文本占位符 2">
            <a:extLst>
              <a:ext uri="{FF2B5EF4-FFF2-40B4-BE49-F238E27FC236}">
                <a16:creationId xmlns:a16="http://schemas.microsoft.com/office/drawing/2014/main" id="{60D959A5-8822-EA05-964F-93BB6040297C}"/>
              </a:ext>
            </a:extLst>
          </p:cNvPr>
          <p:cNvSpPr>
            <a:spLocks noChangeArrowheads="1"/>
          </p:cNvSpPr>
          <p:nvPr>
            <p:ph type="body" idx="4294967295"/>
          </p:nvPr>
        </p:nvSpPr>
        <p:spPr/>
        <p:txBody>
          <a:bodyPr>
            <a:prstTxWarp prst="textNoShape">
              <a:avLst/>
            </a:prstTxWarp>
          </a:bodyPr>
          <a:lstStyle/>
          <a:p>
            <a:endParaRPr lang="zh-CN" altLang="en-US"/>
          </a:p>
        </p:txBody>
      </p:sp>
      <p:sp>
        <p:nvSpPr>
          <p:cNvPr id="92163" name="灯片编号占位符 3">
            <a:extLst>
              <a:ext uri="{FF2B5EF4-FFF2-40B4-BE49-F238E27FC236}">
                <a16:creationId xmlns:a16="http://schemas.microsoft.com/office/drawing/2014/main" id="{7F2D3071-A60B-CB8E-51B2-4B692EFF80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1744E3-BCCE-4BB7-BC12-ACCD845C8981}" type="slidenum">
              <a:rPr lang="en-US" altLang="zh-CN"/>
              <a:pPr/>
              <a:t>44</a:t>
            </a:fld>
            <a:endParaRPr lang="en-US" altLang="zh-CN"/>
          </a:p>
        </p:txBody>
      </p:sp>
      <p:sp>
        <p:nvSpPr>
          <p:cNvPr id="92164" name="日期占位符 5">
            <a:extLst>
              <a:ext uri="{FF2B5EF4-FFF2-40B4-BE49-F238E27FC236}">
                <a16:creationId xmlns:a16="http://schemas.microsoft.com/office/drawing/2014/main" id="{5C49B45E-88CD-C986-FBAD-A1911FBD118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30196FEF-6BE7-4CDA-964B-7C48A08AD0E8}" type="datetime1">
              <a:rPr lang="zh-CN" altLang="zh-CN" smtClean="0">
                <a:sym typeface="+mn-ea"/>
              </a:rPr>
              <a:pPr/>
              <a:t>2023/5/1</a:t>
            </a:fld>
            <a:endParaRPr lang="zh-CN" altLang="zh-CN">
              <a:sym typeface="+mn-ea"/>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幻灯片图像占位符 1">
            <a:extLst>
              <a:ext uri="{FF2B5EF4-FFF2-40B4-BE49-F238E27FC236}">
                <a16:creationId xmlns:a16="http://schemas.microsoft.com/office/drawing/2014/main" id="{A35172E1-DCB4-FD9A-272A-5791EC14EDF0}"/>
              </a:ext>
            </a:extLst>
          </p:cNvPr>
          <p:cNvSpPr>
            <a:spLocks noChangeArrowheads="1" noTextEdit="1"/>
          </p:cNvSpPr>
          <p:nvPr>
            <p:ph type="sldImg" idx="4294967295"/>
          </p:nvPr>
        </p:nvSpPr>
        <p:spPr>
          <a:ln/>
        </p:spPr>
      </p:sp>
      <p:sp>
        <p:nvSpPr>
          <p:cNvPr id="94210" name="文本占位符 2">
            <a:extLst>
              <a:ext uri="{FF2B5EF4-FFF2-40B4-BE49-F238E27FC236}">
                <a16:creationId xmlns:a16="http://schemas.microsoft.com/office/drawing/2014/main" id="{08BE0F4B-71A0-1DB2-8F02-5C5001E93E47}"/>
              </a:ext>
            </a:extLst>
          </p:cNvPr>
          <p:cNvSpPr>
            <a:spLocks noChangeArrowheads="1"/>
          </p:cNvSpPr>
          <p:nvPr>
            <p:ph type="body" idx="4294967295"/>
          </p:nvPr>
        </p:nvSpPr>
        <p:spPr/>
        <p:txBody>
          <a:bodyPr>
            <a:prstTxWarp prst="textNoShape">
              <a:avLst/>
            </a:prstTxWarp>
          </a:bodyPr>
          <a:lstStyle/>
          <a:p>
            <a:endParaRPr lang="zh-CN" altLang="en-US"/>
          </a:p>
        </p:txBody>
      </p:sp>
      <p:sp>
        <p:nvSpPr>
          <p:cNvPr id="94211" name="灯片编号占位符 3">
            <a:extLst>
              <a:ext uri="{FF2B5EF4-FFF2-40B4-BE49-F238E27FC236}">
                <a16:creationId xmlns:a16="http://schemas.microsoft.com/office/drawing/2014/main" id="{F0F8565A-1ADA-A341-A17B-CD89051490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10CD266-807F-4435-80FA-6451C0674480}" type="slidenum">
              <a:rPr lang="en-US" altLang="zh-CN"/>
              <a:pPr/>
              <a:t>45</a:t>
            </a:fld>
            <a:endParaRPr lang="en-US" altLang="zh-CN"/>
          </a:p>
        </p:txBody>
      </p:sp>
      <p:sp>
        <p:nvSpPr>
          <p:cNvPr id="94212" name="日期占位符 5">
            <a:extLst>
              <a:ext uri="{FF2B5EF4-FFF2-40B4-BE49-F238E27FC236}">
                <a16:creationId xmlns:a16="http://schemas.microsoft.com/office/drawing/2014/main" id="{ABC28777-90FF-6616-8B95-DF5EB98D83F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734EF812-5436-492D-BF38-BD7AF63035E3}" type="datetime1">
              <a:rPr lang="zh-CN" altLang="zh-CN" smtClean="0">
                <a:sym typeface="+mn-ea"/>
              </a:rPr>
              <a:pPr/>
              <a:t>2023/5/1</a:t>
            </a:fld>
            <a:endParaRPr lang="zh-CN" altLang="zh-CN">
              <a:sym typeface="+mn-ea"/>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幻灯片图像占位符 1">
            <a:extLst>
              <a:ext uri="{FF2B5EF4-FFF2-40B4-BE49-F238E27FC236}">
                <a16:creationId xmlns:a16="http://schemas.microsoft.com/office/drawing/2014/main" id="{4CA84B56-DFA2-9343-EE74-36C1AF219E7D}"/>
              </a:ext>
            </a:extLst>
          </p:cNvPr>
          <p:cNvSpPr>
            <a:spLocks noChangeArrowheads="1" noTextEdit="1"/>
          </p:cNvSpPr>
          <p:nvPr>
            <p:ph type="sldImg" idx="4294967295"/>
          </p:nvPr>
        </p:nvSpPr>
        <p:spPr>
          <a:ln/>
        </p:spPr>
      </p:sp>
      <p:sp>
        <p:nvSpPr>
          <p:cNvPr id="96258" name="文本占位符 2">
            <a:extLst>
              <a:ext uri="{FF2B5EF4-FFF2-40B4-BE49-F238E27FC236}">
                <a16:creationId xmlns:a16="http://schemas.microsoft.com/office/drawing/2014/main" id="{BF08BDA9-0BD8-908A-D71B-CE383BE29F27}"/>
              </a:ext>
            </a:extLst>
          </p:cNvPr>
          <p:cNvSpPr>
            <a:spLocks noChangeArrowheads="1"/>
          </p:cNvSpPr>
          <p:nvPr>
            <p:ph type="body" idx="4294967295"/>
          </p:nvPr>
        </p:nvSpPr>
        <p:spPr/>
        <p:txBody>
          <a:bodyPr>
            <a:prstTxWarp prst="textNoShape">
              <a:avLst/>
            </a:prstTxWarp>
          </a:bodyPr>
          <a:lstStyle/>
          <a:p>
            <a:endParaRPr lang="zh-CN" altLang="en-US"/>
          </a:p>
        </p:txBody>
      </p:sp>
      <p:sp>
        <p:nvSpPr>
          <p:cNvPr id="96259" name="灯片编号占位符 3">
            <a:extLst>
              <a:ext uri="{FF2B5EF4-FFF2-40B4-BE49-F238E27FC236}">
                <a16:creationId xmlns:a16="http://schemas.microsoft.com/office/drawing/2014/main" id="{2AD188B7-9BF1-AC00-4DCF-41A3A00464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A3EA713-CD9F-41C3-8AB0-2FCF98E765FF}" type="slidenum">
              <a:rPr lang="en-US" altLang="zh-CN"/>
              <a:pPr/>
              <a:t>46</a:t>
            </a:fld>
            <a:endParaRPr lang="en-US" altLang="zh-CN"/>
          </a:p>
        </p:txBody>
      </p:sp>
      <p:sp>
        <p:nvSpPr>
          <p:cNvPr id="96260" name="日期占位符 5">
            <a:extLst>
              <a:ext uri="{FF2B5EF4-FFF2-40B4-BE49-F238E27FC236}">
                <a16:creationId xmlns:a16="http://schemas.microsoft.com/office/drawing/2014/main" id="{7BB84768-53C9-308C-670E-B059125E6B9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5CBC7DDB-7693-45F5-BCD0-B94B2C1268CB}" type="datetime1">
              <a:rPr lang="zh-CN" altLang="zh-CN" smtClean="0">
                <a:sym typeface="+mn-ea"/>
              </a:rPr>
              <a:pPr/>
              <a:t>2023/5/1</a:t>
            </a:fld>
            <a:endParaRPr lang="zh-CN" altLang="zh-CN">
              <a:sym typeface="+mn-e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a:extLst>
              <a:ext uri="{FF2B5EF4-FFF2-40B4-BE49-F238E27FC236}">
                <a16:creationId xmlns:a16="http://schemas.microsoft.com/office/drawing/2014/main" id="{324D962B-868A-A61C-9EC2-195DF5111EAA}"/>
              </a:ext>
            </a:extLst>
          </p:cNvPr>
          <p:cNvSpPr>
            <a:spLocks noChangeArrowheads="1" noTextEdit="1"/>
          </p:cNvSpPr>
          <p:nvPr>
            <p:ph type="sldImg" idx="4294967295"/>
          </p:nvPr>
        </p:nvSpPr>
        <p:spPr>
          <a:ln/>
        </p:spPr>
      </p:sp>
      <p:sp>
        <p:nvSpPr>
          <p:cNvPr id="98306" name="文本占位符 2">
            <a:extLst>
              <a:ext uri="{FF2B5EF4-FFF2-40B4-BE49-F238E27FC236}">
                <a16:creationId xmlns:a16="http://schemas.microsoft.com/office/drawing/2014/main" id="{BE232B5D-FC19-0311-059F-701D432F3D4A}"/>
              </a:ext>
            </a:extLst>
          </p:cNvPr>
          <p:cNvSpPr>
            <a:spLocks noChangeArrowheads="1"/>
          </p:cNvSpPr>
          <p:nvPr>
            <p:ph type="body" idx="4294967295"/>
          </p:nvPr>
        </p:nvSpPr>
        <p:spPr/>
        <p:txBody>
          <a:bodyPr>
            <a:prstTxWarp prst="textNoShape">
              <a:avLst/>
            </a:prstTxWarp>
          </a:bodyPr>
          <a:lstStyle/>
          <a:p>
            <a:endParaRPr lang="zh-CN" altLang="en-US"/>
          </a:p>
        </p:txBody>
      </p:sp>
      <p:sp>
        <p:nvSpPr>
          <p:cNvPr id="98307" name="灯片编号占位符 3">
            <a:extLst>
              <a:ext uri="{FF2B5EF4-FFF2-40B4-BE49-F238E27FC236}">
                <a16:creationId xmlns:a16="http://schemas.microsoft.com/office/drawing/2014/main" id="{5A7E89E1-3B7A-38DB-9846-C62B5D3524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3ADDEBA-4CCB-4EF5-87EA-6016EC7194C7}" type="slidenum">
              <a:rPr lang="en-US" altLang="zh-CN"/>
              <a:pPr/>
              <a:t>47</a:t>
            </a:fld>
            <a:endParaRPr lang="en-US" altLang="zh-CN"/>
          </a:p>
        </p:txBody>
      </p:sp>
      <p:sp>
        <p:nvSpPr>
          <p:cNvPr id="98308" name="日期占位符 5">
            <a:extLst>
              <a:ext uri="{FF2B5EF4-FFF2-40B4-BE49-F238E27FC236}">
                <a16:creationId xmlns:a16="http://schemas.microsoft.com/office/drawing/2014/main" id="{FF7E637B-5DA0-E1C5-4DD3-E06FF33904E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3C1E100B-E9A9-45AE-90F6-C13483972C27}" type="datetime1">
              <a:rPr lang="zh-CN" altLang="zh-CN" smtClean="0">
                <a:sym typeface="+mn-ea"/>
              </a:rPr>
              <a:pPr/>
              <a:t>2023/5/1</a:t>
            </a:fld>
            <a:endParaRPr lang="zh-CN" altLang="zh-CN">
              <a:sym typeface="+mn-ea"/>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1">
            <a:extLst>
              <a:ext uri="{FF2B5EF4-FFF2-40B4-BE49-F238E27FC236}">
                <a16:creationId xmlns:a16="http://schemas.microsoft.com/office/drawing/2014/main" id="{F2415E52-A7AC-1AE6-0199-D57D7BA19120}"/>
              </a:ext>
            </a:extLst>
          </p:cNvPr>
          <p:cNvSpPr>
            <a:spLocks noChangeArrowheads="1" noTextEdit="1"/>
          </p:cNvSpPr>
          <p:nvPr>
            <p:ph type="sldImg" idx="4294967295"/>
          </p:nvPr>
        </p:nvSpPr>
        <p:spPr>
          <a:ln/>
        </p:spPr>
      </p:sp>
      <p:sp>
        <p:nvSpPr>
          <p:cNvPr id="100354" name="文本占位符 2">
            <a:extLst>
              <a:ext uri="{FF2B5EF4-FFF2-40B4-BE49-F238E27FC236}">
                <a16:creationId xmlns:a16="http://schemas.microsoft.com/office/drawing/2014/main" id="{1B01830E-B4D8-9B12-9D4E-A7E866A3E916}"/>
              </a:ext>
            </a:extLst>
          </p:cNvPr>
          <p:cNvSpPr>
            <a:spLocks noChangeArrowheads="1"/>
          </p:cNvSpPr>
          <p:nvPr>
            <p:ph type="body" idx="4294967295"/>
          </p:nvPr>
        </p:nvSpPr>
        <p:spPr/>
        <p:txBody>
          <a:bodyPr>
            <a:prstTxWarp prst="textNoShape">
              <a:avLst/>
            </a:prstTxWarp>
          </a:bodyPr>
          <a:lstStyle/>
          <a:p>
            <a:endParaRPr lang="zh-CN" altLang="en-US"/>
          </a:p>
        </p:txBody>
      </p:sp>
      <p:sp>
        <p:nvSpPr>
          <p:cNvPr id="100355" name="灯片编号占位符 3">
            <a:extLst>
              <a:ext uri="{FF2B5EF4-FFF2-40B4-BE49-F238E27FC236}">
                <a16:creationId xmlns:a16="http://schemas.microsoft.com/office/drawing/2014/main" id="{5E6B5F04-96A2-1AA2-41EE-577F60731E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FFCFE49-7C98-4919-B924-55A24ABCA9FD}" type="slidenum">
              <a:rPr lang="en-US" altLang="zh-CN"/>
              <a:pPr/>
              <a:t>48</a:t>
            </a:fld>
            <a:endParaRPr lang="en-US" altLang="zh-CN"/>
          </a:p>
        </p:txBody>
      </p:sp>
      <p:sp>
        <p:nvSpPr>
          <p:cNvPr id="100356" name="日期占位符 5">
            <a:extLst>
              <a:ext uri="{FF2B5EF4-FFF2-40B4-BE49-F238E27FC236}">
                <a16:creationId xmlns:a16="http://schemas.microsoft.com/office/drawing/2014/main" id="{1F40D153-668D-F83B-D3F8-EBEDD9C3731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B3230534-AF88-4D60-813D-3226CCAD728E}" type="datetime1">
              <a:rPr lang="zh-CN" altLang="zh-CN" smtClean="0">
                <a:sym typeface="+mn-ea"/>
              </a:rPr>
              <a:pPr/>
              <a:t>2023/5/1</a:t>
            </a:fld>
            <a:endParaRPr lang="zh-CN" altLang="zh-CN">
              <a:sym typeface="+mn-ea"/>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幻灯片图像占位符 1">
            <a:extLst>
              <a:ext uri="{FF2B5EF4-FFF2-40B4-BE49-F238E27FC236}">
                <a16:creationId xmlns:a16="http://schemas.microsoft.com/office/drawing/2014/main" id="{C6BE5F1B-6D37-12D3-C7DD-8DCDA60AAD07}"/>
              </a:ext>
            </a:extLst>
          </p:cNvPr>
          <p:cNvSpPr>
            <a:spLocks noChangeArrowheads="1" noTextEdit="1"/>
          </p:cNvSpPr>
          <p:nvPr>
            <p:ph type="sldImg" idx="4294967295"/>
          </p:nvPr>
        </p:nvSpPr>
        <p:spPr>
          <a:ln/>
        </p:spPr>
      </p:sp>
      <p:sp>
        <p:nvSpPr>
          <p:cNvPr id="102402" name="文本占位符 2">
            <a:extLst>
              <a:ext uri="{FF2B5EF4-FFF2-40B4-BE49-F238E27FC236}">
                <a16:creationId xmlns:a16="http://schemas.microsoft.com/office/drawing/2014/main" id="{8E8B9043-3F25-B1A2-A183-5D067978E588}"/>
              </a:ext>
            </a:extLst>
          </p:cNvPr>
          <p:cNvSpPr>
            <a:spLocks noChangeArrowheads="1"/>
          </p:cNvSpPr>
          <p:nvPr>
            <p:ph type="body" idx="4294967295"/>
          </p:nvPr>
        </p:nvSpPr>
        <p:spPr/>
        <p:txBody>
          <a:bodyPr>
            <a:prstTxWarp prst="textNoShape">
              <a:avLst/>
            </a:prstTxWarp>
          </a:bodyPr>
          <a:lstStyle/>
          <a:p>
            <a:endParaRPr lang="zh-CN" altLang="en-US"/>
          </a:p>
        </p:txBody>
      </p:sp>
      <p:sp>
        <p:nvSpPr>
          <p:cNvPr id="102403" name="灯片编号占位符 3">
            <a:extLst>
              <a:ext uri="{FF2B5EF4-FFF2-40B4-BE49-F238E27FC236}">
                <a16:creationId xmlns:a16="http://schemas.microsoft.com/office/drawing/2014/main" id="{745F7202-1970-FD2B-E4D4-C2A2CDFF90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85FBFE4-10B2-499F-BB56-C2F7DF1E6CE2}" type="slidenum">
              <a:rPr lang="en-US" altLang="zh-CN"/>
              <a:pPr/>
              <a:t>49</a:t>
            </a:fld>
            <a:endParaRPr lang="en-US" altLang="zh-CN"/>
          </a:p>
        </p:txBody>
      </p:sp>
      <p:sp>
        <p:nvSpPr>
          <p:cNvPr id="102404" name="日期占位符 5">
            <a:extLst>
              <a:ext uri="{FF2B5EF4-FFF2-40B4-BE49-F238E27FC236}">
                <a16:creationId xmlns:a16="http://schemas.microsoft.com/office/drawing/2014/main" id="{EAB89FF2-D40D-4BAE-5C4B-C8B8CD0AF90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CA8995BA-F150-448C-9543-978A24023920}" type="datetime1">
              <a:rPr lang="zh-CN" altLang="zh-CN" smtClean="0">
                <a:sym typeface="+mn-ea"/>
              </a:rPr>
              <a:pPr/>
              <a:t>2023/5/1</a:t>
            </a:fld>
            <a:endParaRPr lang="zh-CN" altLang="zh-CN">
              <a:sym typeface="+mn-ea"/>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幻灯片图像占位符 1">
            <a:extLst>
              <a:ext uri="{FF2B5EF4-FFF2-40B4-BE49-F238E27FC236}">
                <a16:creationId xmlns:a16="http://schemas.microsoft.com/office/drawing/2014/main" id="{D859650D-0E7D-0729-58D3-F608996B62EE}"/>
              </a:ext>
            </a:extLst>
          </p:cNvPr>
          <p:cNvSpPr>
            <a:spLocks noChangeArrowheads="1" noTextEdit="1"/>
          </p:cNvSpPr>
          <p:nvPr>
            <p:ph type="sldImg" idx="4294967295"/>
          </p:nvPr>
        </p:nvSpPr>
        <p:spPr>
          <a:ln/>
        </p:spPr>
      </p:sp>
      <p:sp>
        <p:nvSpPr>
          <p:cNvPr id="104450" name="文本占位符 2">
            <a:extLst>
              <a:ext uri="{FF2B5EF4-FFF2-40B4-BE49-F238E27FC236}">
                <a16:creationId xmlns:a16="http://schemas.microsoft.com/office/drawing/2014/main" id="{2292273D-7993-F3F2-7656-C88FB2A70DED}"/>
              </a:ext>
            </a:extLst>
          </p:cNvPr>
          <p:cNvSpPr>
            <a:spLocks noChangeArrowheads="1"/>
          </p:cNvSpPr>
          <p:nvPr>
            <p:ph type="body" idx="4294967295"/>
          </p:nvPr>
        </p:nvSpPr>
        <p:spPr/>
        <p:txBody>
          <a:bodyPr>
            <a:prstTxWarp prst="textNoShape">
              <a:avLst/>
            </a:prstTxWarp>
          </a:bodyPr>
          <a:lstStyle/>
          <a:p>
            <a:endParaRPr lang="zh-CN" altLang="en-US"/>
          </a:p>
        </p:txBody>
      </p:sp>
      <p:sp>
        <p:nvSpPr>
          <p:cNvPr id="104451" name="灯片编号占位符 3">
            <a:extLst>
              <a:ext uri="{FF2B5EF4-FFF2-40B4-BE49-F238E27FC236}">
                <a16:creationId xmlns:a16="http://schemas.microsoft.com/office/drawing/2014/main" id="{CD42D457-B62E-1279-771B-5C23A81594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E5F7CC4-D87C-4CC2-9344-9E40D9E0B517}" type="slidenum">
              <a:rPr lang="en-US" altLang="zh-CN"/>
              <a:pPr/>
              <a:t>50</a:t>
            </a:fld>
            <a:endParaRPr lang="en-US" altLang="zh-CN"/>
          </a:p>
        </p:txBody>
      </p:sp>
      <p:sp>
        <p:nvSpPr>
          <p:cNvPr id="104452" name="日期占位符 5">
            <a:extLst>
              <a:ext uri="{FF2B5EF4-FFF2-40B4-BE49-F238E27FC236}">
                <a16:creationId xmlns:a16="http://schemas.microsoft.com/office/drawing/2014/main" id="{AE3106A4-3701-1538-5022-EC3778F663A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349A3AB1-9FB4-457B-9E4A-157BFF27AC9B}" type="datetime1">
              <a:rPr lang="zh-CN" altLang="zh-CN" smtClean="0">
                <a:sym typeface="+mn-ea"/>
              </a:rPr>
              <a:pPr/>
              <a:t>2023/5/1</a:t>
            </a:fld>
            <a:endParaRPr lang="zh-CN" altLang="zh-CN">
              <a:sym typeface="+mn-ea"/>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幻灯片图像占位符 1">
            <a:extLst>
              <a:ext uri="{FF2B5EF4-FFF2-40B4-BE49-F238E27FC236}">
                <a16:creationId xmlns:a16="http://schemas.microsoft.com/office/drawing/2014/main" id="{F479971B-5A15-859B-7D53-8650367A3E75}"/>
              </a:ext>
            </a:extLst>
          </p:cNvPr>
          <p:cNvSpPr>
            <a:spLocks noChangeArrowheads="1" noTextEdit="1"/>
          </p:cNvSpPr>
          <p:nvPr>
            <p:ph type="sldImg" idx="4294967295"/>
          </p:nvPr>
        </p:nvSpPr>
        <p:spPr>
          <a:ln/>
        </p:spPr>
      </p:sp>
      <p:sp>
        <p:nvSpPr>
          <p:cNvPr id="106498" name="文本占位符 2">
            <a:extLst>
              <a:ext uri="{FF2B5EF4-FFF2-40B4-BE49-F238E27FC236}">
                <a16:creationId xmlns:a16="http://schemas.microsoft.com/office/drawing/2014/main" id="{932B6254-1C2F-B2DD-EFB9-70207CB84892}"/>
              </a:ext>
            </a:extLst>
          </p:cNvPr>
          <p:cNvSpPr>
            <a:spLocks noChangeArrowheads="1"/>
          </p:cNvSpPr>
          <p:nvPr>
            <p:ph type="body" idx="4294967295"/>
          </p:nvPr>
        </p:nvSpPr>
        <p:spPr/>
        <p:txBody>
          <a:bodyPr>
            <a:prstTxWarp prst="textNoShape">
              <a:avLst/>
            </a:prstTxWarp>
          </a:bodyPr>
          <a:lstStyle/>
          <a:p>
            <a:endParaRPr lang="zh-CN" altLang="en-US"/>
          </a:p>
        </p:txBody>
      </p:sp>
      <p:sp>
        <p:nvSpPr>
          <p:cNvPr id="106499" name="灯片编号占位符 3">
            <a:extLst>
              <a:ext uri="{FF2B5EF4-FFF2-40B4-BE49-F238E27FC236}">
                <a16:creationId xmlns:a16="http://schemas.microsoft.com/office/drawing/2014/main" id="{BED232A4-25BC-9FE8-490B-EC49FF975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9100074-003C-4F9B-9E85-CD48DF663772}" type="slidenum">
              <a:rPr lang="en-US" altLang="zh-CN"/>
              <a:pPr/>
              <a:t>51</a:t>
            </a:fld>
            <a:endParaRPr lang="en-US" altLang="zh-CN"/>
          </a:p>
        </p:txBody>
      </p:sp>
      <p:sp>
        <p:nvSpPr>
          <p:cNvPr id="106500" name="日期占位符 5">
            <a:extLst>
              <a:ext uri="{FF2B5EF4-FFF2-40B4-BE49-F238E27FC236}">
                <a16:creationId xmlns:a16="http://schemas.microsoft.com/office/drawing/2014/main" id="{3B4B5C21-1CD3-F004-E105-F44690AFA08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E87F2D82-7DDB-43FB-9289-3BA7F0CEE418}" type="datetime1">
              <a:rPr lang="zh-CN" altLang="zh-CN" smtClean="0">
                <a:sym typeface="+mn-ea"/>
              </a:rPr>
              <a:pPr/>
              <a:t>2023/5/1</a:t>
            </a:fld>
            <a:endParaRPr lang="zh-CN" altLang="zh-CN">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a:extLst>
              <a:ext uri="{FF2B5EF4-FFF2-40B4-BE49-F238E27FC236}">
                <a16:creationId xmlns:a16="http://schemas.microsoft.com/office/drawing/2014/main" id="{F318CF99-1354-6C6C-26A1-DA70A1FD85E0}"/>
              </a:ext>
            </a:extLst>
          </p:cNvPr>
          <p:cNvSpPr>
            <a:spLocks noChangeArrowheads="1" noTextEdit="1"/>
          </p:cNvSpPr>
          <p:nvPr>
            <p:ph type="sldImg" idx="4294967295"/>
          </p:nvPr>
        </p:nvSpPr>
        <p:spPr>
          <a:ln/>
        </p:spPr>
      </p:sp>
      <p:sp>
        <p:nvSpPr>
          <p:cNvPr id="16386" name="文本占位符 2">
            <a:extLst>
              <a:ext uri="{FF2B5EF4-FFF2-40B4-BE49-F238E27FC236}">
                <a16:creationId xmlns:a16="http://schemas.microsoft.com/office/drawing/2014/main" id="{5E2423B0-BE91-A3E1-3B86-54EBD3A0BEEE}"/>
              </a:ext>
            </a:extLst>
          </p:cNvPr>
          <p:cNvSpPr>
            <a:spLocks noChangeArrowheads="1"/>
          </p:cNvSpPr>
          <p:nvPr>
            <p:ph type="body" idx="4294967295"/>
          </p:nvPr>
        </p:nvSpPr>
        <p:spPr/>
        <p:txBody>
          <a:bodyPr>
            <a:prstTxWarp prst="textNoShape">
              <a:avLst/>
            </a:prstTxWarp>
          </a:bodyPr>
          <a:lstStyle/>
          <a:p>
            <a:endParaRPr lang="zh-CN" altLang="en-US"/>
          </a:p>
        </p:txBody>
      </p:sp>
      <p:sp>
        <p:nvSpPr>
          <p:cNvPr id="16387" name="灯片编号占位符 3">
            <a:extLst>
              <a:ext uri="{FF2B5EF4-FFF2-40B4-BE49-F238E27FC236}">
                <a16:creationId xmlns:a16="http://schemas.microsoft.com/office/drawing/2014/main" id="{B1050153-299E-DF1E-1CC5-F033553B11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C1C140E-8BB3-4990-9BA0-502F9D4A47FE}" type="slidenum">
              <a:rPr lang="en-US" altLang="zh-CN"/>
              <a:pPr/>
              <a:t>7</a:t>
            </a:fld>
            <a:endParaRPr lang="en-US" altLang="zh-CN"/>
          </a:p>
        </p:txBody>
      </p:sp>
      <p:sp>
        <p:nvSpPr>
          <p:cNvPr id="16388" name="日期占位符 5">
            <a:extLst>
              <a:ext uri="{FF2B5EF4-FFF2-40B4-BE49-F238E27FC236}">
                <a16:creationId xmlns:a16="http://schemas.microsoft.com/office/drawing/2014/main" id="{98D0B647-A54A-D9B2-3BBD-F2769303086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1AB23A4B-1331-42B4-8329-28706C5DBCAA}" type="datetime1">
              <a:rPr lang="zh-CN" altLang="zh-CN" smtClean="0">
                <a:sym typeface="+mn-ea"/>
              </a:rPr>
              <a:pPr/>
              <a:t>2023/5/1</a:t>
            </a:fld>
            <a:endParaRPr lang="zh-CN" altLang="zh-CN">
              <a:sym typeface="+mn-ea"/>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幻灯片图像占位符 1">
            <a:extLst>
              <a:ext uri="{FF2B5EF4-FFF2-40B4-BE49-F238E27FC236}">
                <a16:creationId xmlns:a16="http://schemas.microsoft.com/office/drawing/2014/main" id="{EC8BF13A-6602-91EF-F096-BEAD99BFE522}"/>
              </a:ext>
            </a:extLst>
          </p:cNvPr>
          <p:cNvSpPr>
            <a:spLocks noChangeArrowheads="1" noTextEdit="1"/>
          </p:cNvSpPr>
          <p:nvPr>
            <p:ph type="sldImg" idx="4294967295"/>
          </p:nvPr>
        </p:nvSpPr>
        <p:spPr>
          <a:ln/>
        </p:spPr>
      </p:sp>
      <p:sp>
        <p:nvSpPr>
          <p:cNvPr id="108546" name="文本占位符 2">
            <a:extLst>
              <a:ext uri="{FF2B5EF4-FFF2-40B4-BE49-F238E27FC236}">
                <a16:creationId xmlns:a16="http://schemas.microsoft.com/office/drawing/2014/main" id="{0777A156-6092-769D-1BF6-F63E5790B466}"/>
              </a:ext>
            </a:extLst>
          </p:cNvPr>
          <p:cNvSpPr>
            <a:spLocks noChangeArrowheads="1"/>
          </p:cNvSpPr>
          <p:nvPr>
            <p:ph type="body" idx="4294967295"/>
          </p:nvPr>
        </p:nvSpPr>
        <p:spPr/>
        <p:txBody>
          <a:bodyPr>
            <a:prstTxWarp prst="textNoShape">
              <a:avLst/>
            </a:prstTxWarp>
          </a:bodyPr>
          <a:lstStyle/>
          <a:p>
            <a:endParaRPr lang="zh-CN" altLang="en-US"/>
          </a:p>
        </p:txBody>
      </p:sp>
      <p:sp>
        <p:nvSpPr>
          <p:cNvPr id="108547" name="灯片编号占位符 3">
            <a:extLst>
              <a:ext uri="{FF2B5EF4-FFF2-40B4-BE49-F238E27FC236}">
                <a16:creationId xmlns:a16="http://schemas.microsoft.com/office/drawing/2014/main" id="{7DE8E821-353E-B4D3-A62E-7ED377A6D4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42713CE-FDAB-4FC5-80C1-BC1F6F8EECCD}" type="slidenum">
              <a:rPr lang="en-US" altLang="zh-CN"/>
              <a:pPr/>
              <a:t>52</a:t>
            </a:fld>
            <a:endParaRPr lang="en-US" altLang="zh-CN"/>
          </a:p>
        </p:txBody>
      </p:sp>
      <p:sp>
        <p:nvSpPr>
          <p:cNvPr id="108548" name="日期占位符 5">
            <a:extLst>
              <a:ext uri="{FF2B5EF4-FFF2-40B4-BE49-F238E27FC236}">
                <a16:creationId xmlns:a16="http://schemas.microsoft.com/office/drawing/2014/main" id="{D6B467A7-8859-2974-4FEA-07AD90B52D2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77BB58D9-704E-44AF-B6C0-99411CB46790}" type="datetime1">
              <a:rPr lang="zh-CN" altLang="zh-CN" smtClean="0">
                <a:sym typeface="+mn-ea"/>
              </a:rPr>
              <a:pPr/>
              <a:t>2023/5/1</a:t>
            </a:fld>
            <a:endParaRPr lang="zh-CN" altLang="zh-CN">
              <a:sym typeface="+mn-ea"/>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幻灯片图像占位符 1">
            <a:extLst>
              <a:ext uri="{FF2B5EF4-FFF2-40B4-BE49-F238E27FC236}">
                <a16:creationId xmlns:a16="http://schemas.microsoft.com/office/drawing/2014/main" id="{C9982460-B1AE-A03F-9865-08AE95F742EC}"/>
              </a:ext>
            </a:extLst>
          </p:cNvPr>
          <p:cNvSpPr>
            <a:spLocks noChangeArrowheads="1" noTextEdit="1"/>
          </p:cNvSpPr>
          <p:nvPr>
            <p:ph type="sldImg" idx="4294967295"/>
          </p:nvPr>
        </p:nvSpPr>
        <p:spPr>
          <a:ln/>
        </p:spPr>
      </p:sp>
      <p:sp>
        <p:nvSpPr>
          <p:cNvPr id="110594" name="文本占位符 2">
            <a:extLst>
              <a:ext uri="{FF2B5EF4-FFF2-40B4-BE49-F238E27FC236}">
                <a16:creationId xmlns:a16="http://schemas.microsoft.com/office/drawing/2014/main" id="{C065C4BC-6547-0C1B-B7E6-2D2F7487F190}"/>
              </a:ext>
            </a:extLst>
          </p:cNvPr>
          <p:cNvSpPr>
            <a:spLocks noChangeArrowheads="1"/>
          </p:cNvSpPr>
          <p:nvPr>
            <p:ph type="body" idx="4294967295"/>
          </p:nvPr>
        </p:nvSpPr>
        <p:spPr/>
        <p:txBody>
          <a:bodyPr>
            <a:prstTxWarp prst="textNoShape">
              <a:avLst/>
            </a:prstTxWarp>
          </a:bodyPr>
          <a:lstStyle/>
          <a:p>
            <a:endParaRPr lang="zh-CN" altLang="en-US"/>
          </a:p>
        </p:txBody>
      </p:sp>
      <p:sp>
        <p:nvSpPr>
          <p:cNvPr id="110595" name="灯片编号占位符 3">
            <a:extLst>
              <a:ext uri="{FF2B5EF4-FFF2-40B4-BE49-F238E27FC236}">
                <a16:creationId xmlns:a16="http://schemas.microsoft.com/office/drawing/2014/main" id="{A9CA30AD-E455-C52F-EF32-616FCCB75A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5C37DFF-AD8B-4D8D-8BD7-7FB8B81D42AB}" type="slidenum">
              <a:rPr lang="en-US" altLang="zh-CN"/>
              <a:pPr/>
              <a:t>53</a:t>
            </a:fld>
            <a:endParaRPr lang="en-US" altLang="zh-CN"/>
          </a:p>
        </p:txBody>
      </p:sp>
      <p:sp>
        <p:nvSpPr>
          <p:cNvPr id="110596" name="日期占位符 5">
            <a:extLst>
              <a:ext uri="{FF2B5EF4-FFF2-40B4-BE49-F238E27FC236}">
                <a16:creationId xmlns:a16="http://schemas.microsoft.com/office/drawing/2014/main" id="{E56F749F-FEA4-70F9-7487-9866805D381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0AACDF69-5705-4F9F-930D-8C25E0729055}" type="datetime1">
              <a:rPr lang="zh-CN" altLang="zh-CN" smtClean="0">
                <a:sym typeface="+mn-ea"/>
              </a:rPr>
              <a:pPr/>
              <a:t>2023/5/1</a:t>
            </a:fld>
            <a:endParaRPr lang="zh-CN" altLang="zh-CN">
              <a:sym typeface="+mn-ea"/>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幻灯片图像占位符 1">
            <a:extLst>
              <a:ext uri="{FF2B5EF4-FFF2-40B4-BE49-F238E27FC236}">
                <a16:creationId xmlns:a16="http://schemas.microsoft.com/office/drawing/2014/main" id="{8247F25A-C0AD-808E-00C7-834CE89D104A}"/>
              </a:ext>
            </a:extLst>
          </p:cNvPr>
          <p:cNvSpPr>
            <a:spLocks noChangeArrowheads="1" noTextEdit="1"/>
          </p:cNvSpPr>
          <p:nvPr>
            <p:ph type="sldImg" idx="4294967295"/>
          </p:nvPr>
        </p:nvSpPr>
        <p:spPr>
          <a:ln/>
        </p:spPr>
      </p:sp>
      <p:sp>
        <p:nvSpPr>
          <p:cNvPr id="112642" name="文本占位符 2">
            <a:extLst>
              <a:ext uri="{FF2B5EF4-FFF2-40B4-BE49-F238E27FC236}">
                <a16:creationId xmlns:a16="http://schemas.microsoft.com/office/drawing/2014/main" id="{E7652FA6-1452-50DE-9C14-849E62A34A4C}"/>
              </a:ext>
            </a:extLst>
          </p:cNvPr>
          <p:cNvSpPr>
            <a:spLocks noChangeArrowheads="1"/>
          </p:cNvSpPr>
          <p:nvPr>
            <p:ph type="body" idx="4294967295"/>
          </p:nvPr>
        </p:nvSpPr>
        <p:spPr/>
        <p:txBody>
          <a:bodyPr>
            <a:prstTxWarp prst="textNoShape">
              <a:avLst/>
            </a:prstTxWarp>
          </a:bodyPr>
          <a:lstStyle/>
          <a:p>
            <a:endParaRPr lang="zh-CN" altLang="en-US"/>
          </a:p>
        </p:txBody>
      </p:sp>
      <p:sp>
        <p:nvSpPr>
          <p:cNvPr id="112643" name="灯片编号占位符 3">
            <a:extLst>
              <a:ext uri="{FF2B5EF4-FFF2-40B4-BE49-F238E27FC236}">
                <a16:creationId xmlns:a16="http://schemas.microsoft.com/office/drawing/2014/main" id="{2724D85F-75C8-4DEF-D196-D2145661BC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DF229B3-18DF-4B5B-AA4A-D40372F0302A}" type="slidenum">
              <a:rPr lang="en-US" altLang="zh-CN"/>
              <a:pPr/>
              <a:t>54</a:t>
            </a:fld>
            <a:endParaRPr lang="en-US" altLang="zh-CN"/>
          </a:p>
        </p:txBody>
      </p:sp>
      <p:sp>
        <p:nvSpPr>
          <p:cNvPr id="112644" name="日期占位符 5">
            <a:extLst>
              <a:ext uri="{FF2B5EF4-FFF2-40B4-BE49-F238E27FC236}">
                <a16:creationId xmlns:a16="http://schemas.microsoft.com/office/drawing/2014/main" id="{93BA4D11-8D7B-C99F-AB74-EC9E8E50771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55167A71-5E97-457E-882B-54031573A9F8}" type="datetime1">
              <a:rPr lang="zh-CN" altLang="zh-CN" smtClean="0">
                <a:sym typeface="+mn-ea"/>
              </a:rPr>
              <a:pPr/>
              <a:t>2023/5/1</a:t>
            </a:fld>
            <a:endParaRPr lang="zh-CN" altLang="zh-CN">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a:extLst>
              <a:ext uri="{FF2B5EF4-FFF2-40B4-BE49-F238E27FC236}">
                <a16:creationId xmlns:a16="http://schemas.microsoft.com/office/drawing/2014/main" id="{22B2E901-60F9-E6A9-0F57-E42D121401A4}"/>
              </a:ext>
            </a:extLst>
          </p:cNvPr>
          <p:cNvSpPr>
            <a:spLocks noChangeArrowheads="1" noTextEdit="1"/>
          </p:cNvSpPr>
          <p:nvPr>
            <p:ph type="sldImg" idx="4294967295"/>
          </p:nvPr>
        </p:nvSpPr>
        <p:spPr>
          <a:ln/>
        </p:spPr>
      </p:sp>
      <p:sp>
        <p:nvSpPr>
          <p:cNvPr id="18434" name="文本占位符 2">
            <a:extLst>
              <a:ext uri="{FF2B5EF4-FFF2-40B4-BE49-F238E27FC236}">
                <a16:creationId xmlns:a16="http://schemas.microsoft.com/office/drawing/2014/main" id="{2AF51834-5496-26F6-2FA7-11CAE127C0B3}"/>
              </a:ext>
            </a:extLst>
          </p:cNvPr>
          <p:cNvSpPr>
            <a:spLocks noChangeArrowheads="1"/>
          </p:cNvSpPr>
          <p:nvPr>
            <p:ph type="body" idx="4294967295"/>
          </p:nvPr>
        </p:nvSpPr>
        <p:spPr/>
        <p:txBody>
          <a:bodyPr>
            <a:prstTxWarp prst="textNoShape">
              <a:avLst/>
            </a:prstTxWarp>
          </a:bodyPr>
          <a:lstStyle/>
          <a:p>
            <a:endParaRPr lang="zh-CN" altLang="en-US"/>
          </a:p>
        </p:txBody>
      </p:sp>
      <p:sp>
        <p:nvSpPr>
          <p:cNvPr id="18435" name="灯片编号占位符 3">
            <a:extLst>
              <a:ext uri="{FF2B5EF4-FFF2-40B4-BE49-F238E27FC236}">
                <a16:creationId xmlns:a16="http://schemas.microsoft.com/office/drawing/2014/main" id="{867DBF67-9416-C8AD-AC27-D3974D26F2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2BCD3ED-4E40-46C9-9D1E-A4BD478A79E9}" type="slidenum">
              <a:rPr lang="en-US" altLang="zh-CN"/>
              <a:pPr/>
              <a:t>8</a:t>
            </a:fld>
            <a:endParaRPr lang="en-US" altLang="zh-CN"/>
          </a:p>
        </p:txBody>
      </p:sp>
      <p:sp>
        <p:nvSpPr>
          <p:cNvPr id="18436" name="日期占位符 5">
            <a:extLst>
              <a:ext uri="{FF2B5EF4-FFF2-40B4-BE49-F238E27FC236}">
                <a16:creationId xmlns:a16="http://schemas.microsoft.com/office/drawing/2014/main" id="{8E427DC3-CDC6-50CF-B443-15B238EB059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908184E0-2DE5-441B-B334-B7F0CEDE29F2}" type="datetime1">
              <a:rPr lang="zh-CN" altLang="zh-CN" smtClean="0">
                <a:sym typeface="+mn-ea"/>
              </a:rPr>
              <a:pPr/>
              <a:t>2023/5/1</a:t>
            </a:fld>
            <a:endParaRPr lang="zh-CN" altLang="zh-CN">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a:extLst>
              <a:ext uri="{FF2B5EF4-FFF2-40B4-BE49-F238E27FC236}">
                <a16:creationId xmlns:a16="http://schemas.microsoft.com/office/drawing/2014/main" id="{6DC9DEB0-5DB8-738C-E020-7FCB3329F676}"/>
              </a:ext>
            </a:extLst>
          </p:cNvPr>
          <p:cNvSpPr>
            <a:spLocks noChangeArrowheads="1" noTextEdit="1"/>
          </p:cNvSpPr>
          <p:nvPr>
            <p:ph type="sldImg" idx="4294967295"/>
          </p:nvPr>
        </p:nvSpPr>
        <p:spPr>
          <a:ln/>
        </p:spPr>
      </p:sp>
      <p:sp>
        <p:nvSpPr>
          <p:cNvPr id="20482" name="文本占位符 2">
            <a:extLst>
              <a:ext uri="{FF2B5EF4-FFF2-40B4-BE49-F238E27FC236}">
                <a16:creationId xmlns:a16="http://schemas.microsoft.com/office/drawing/2014/main" id="{EABD95A9-6930-51DB-B81A-CEFE792125BD}"/>
              </a:ext>
            </a:extLst>
          </p:cNvPr>
          <p:cNvSpPr>
            <a:spLocks noChangeArrowheads="1"/>
          </p:cNvSpPr>
          <p:nvPr>
            <p:ph type="body" idx="4294967295"/>
          </p:nvPr>
        </p:nvSpPr>
        <p:spPr/>
        <p:txBody>
          <a:bodyPr>
            <a:prstTxWarp prst="textNoShape">
              <a:avLst/>
            </a:prstTxWarp>
          </a:bodyPr>
          <a:lstStyle/>
          <a:p>
            <a:endParaRPr lang="zh-CN" altLang="en-US"/>
          </a:p>
        </p:txBody>
      </p:sp>
      <p:sp>
        <p:nvSpPr>
          <p:cNvPr id="20483" name="灯片编号占位符 3">
            <a:extLst>
              <a:ext uri="{FF2B5EF4-FFF2-40B4-BE49-F238E27FC236}">
                <a16:creationId xmlns:a16="http://schemas.microsoft.com/office/drawing/2014/main" id="{EE1419BF-9844-3546-1DB6-30A4243F67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ADDEFBB-68C6-40FF-86E0-4A14B506D133}" type="slidenum">
              <a:rPr lang="en-US" altLang="zh-CN"/>
              <a:pPr/>
              <a:t>9</a:t>
            </a:fld>
            <a:endParaRPr lang="en-US" altLang="zh-CN"/>
          </a:p>
        </p:txBody>
      </p:sp>
      <p:sp>
        <p:nvSpPr>
          <p:cNvPr id="20484" name="日期占位符 5">
            <a:extLst>
              <a:ext uri="{FF2B5EF4-FFF2-40B4-BE49-F238E27FC236}">
                <a16:creationId xmlns:a16="http://schemas.microsoft.com/office/drawing/2014/main" id="{16D6027B-4618-3DA0-295F-CB528C53033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F7F9B1CD-513A-485E-98DF-59ABC2D29F59}" type="datetime1">
              <a:rPr lang="zh-CN" altLang="zh-CN" smtClean="0">
                <a:sym typeface="+mn-ea"/>
              </a:rPr>
              <a:pPr/>
              <a:t>2023/5/1</a:t>
            </a:fld>
            <a:endParaRPr lang="zh-CN" altLang="zh-CN">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a:extLst>
              <a:ext uri="{FF2B5EF4-FFF2-40B4-BE49-F238E27FC236}">
                <a16:creationId xmlns:a16="http://schemas.microsoft.com/office/drawing/2014/main" id="{01A2D400-F4B9-8568-B538-EEF413B4D45B}"/>
              </a:ext>
            </a:extLst>
          </p:cNvPr>
          <p:cNvSpPr>
            <a:spLocks noChangeArrowheads="1" noTextEdit="1"/>
          </p:cNvSpPr>
          <p:nvPr>
            <p:ph type="sldImg" idx="4294967295"/>
          </p:nvPr>
        </p:nvSpPr>
        <p:spPr>
          <a:ln/>
        </p:spPr>
      </p:sp>
      <p:sp>
        <p:nvSpPr>
          <p:cNvPr id="22530" name="文本占位符 2">
            <a:extLst>
              <a:ext uri="{FF2B5EF4-FFF2-40B4-BE49-F238E27FC236}">
                <a16:creationId xmlns:a16="http://schemas.microsoft.com/office/drawing/2014/main" id="{7D93C389-EF1C-00E7-47DA-E7E1C36508C7}"/>
              </a:ext>
            </a:extLst>
          </p:cNvPr>
          <p:cNvSpPr>
            <a:spLocks noChangeArrowheads="1"/>
          </p:cNvSpPr>
          <p:nvPr>
            <p:ph type="body" idx="4294967295"/>
          </p:nvPr>
        </p:nvSpPr>
        <p:spPr/>
        <p:txBody>
          <a:bodyPr>
            <a:prstTxWarp prst="textNoShape">
              <a:avLst/>
            </a:prstTxWarp>
          </a:bodyPr>
          <a:lstStyle/>
          <a:p>
            <a:endParaRPr lang="zh-CN" altLang="en-US"/>
          </a:p>
        </p:txBody>
      </p:sp>
      <p:sp>
        <p:nvSpPr>
          <p:cNvPr id="22531" name="灯片编号占位符 3">
            <a:extLst>
              <a:ext uri="{FF2B5EF4-FFF2-40B4-BE49-F238E27FC236}">
                <a16:creationId xmlns:a16="http://schemas.microsoft.com/office/drawing/2014/main" id="{EA4349D7-8CB6-04F2-9C50-8E0FF6581F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7F1E260-6FE4-4D14-AF9A-85D58DF308FE}" type="slidenum">
              <a:rPr lang="en-US" altLang="zh-CN"/>
              <a:pPr/>
              <a:t>10</a:t>
            </a:fld>
            <a:endParaRPr lang="en-US" altLang="zh-CN"/>
          </a:p>
        </p:txBody>
      </p:sp>
      <p:sp>
        <p:nvSpPr>
          <p:cNvPr id="22532" name="日期占位符 5">
            <a:extLst>
              <a:ext uri="{FF2B5EF4-FFF2-40B4-BE49-F238E27FC236}">
                <a16:creationId xmlns:a16="http://schemas.microsoft.com/office/drawing/2014/main" id="{61255935-AFDB-31AF-BCA6-6943A37CA66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D3DFC6A2-D555-4CD8-9E1A-3F7576ECDA29}" type="datetime1">
              <a:rPr lang="zh-CN" altLang="zh-CN" smtClean="0">
                <a:sym typeface="+mn-ea"/>
              </a:rPr>
              <a:pPr/>
              <a:t>2023/5/1</a:t>
            </a:fld>
            <a:endParaRPr lang="zh-CN" altLang="zh-CN">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a:extLst>
              <a:ext uri="{FF2B5EF4-FFF2-40B4-BE49-F238E27FC236}">
                <a16:creationId xmlns:a16="http://schemas.microsoft.com/office/drawing/2014/main" id="{5B596193-16E9-CB91-AC74-24103DA61ED4}"/>
              </a:ext>
            </a:extLst>
          </p:cNvPr>
          <p:cNvSpPr>
            <a:spLocks noChangeArrowheads="1" noTextEdit="1"/>
          </p:cNvSpPr>
          <p:nvPr>
            <p:ph type="sldImg" idx="4294967295"/>
          </p:nvPr>
        </p:nvSpPr>
        <p:spPr>
          <a:ln/>
        </p:spPr>
      </p:sp>
      <p:sp>
        <p:nvSpPr>
          <p:cNvPr id="24578" name="文本占位符 2">
            <a:extLst>
              <a:ext uri="{FF2B5EF4-FFF2-40B4-BE49-F238E27FC236}">
                <a16:creationId xmlns:a16="http://schemas.microsoft.com/office/drawing/2014/main" id="{0D22429F-E182-9990-7CD9-C2F98A98A0A1}"/>
              </a:ext>
            </a:extLst>
          </p:cNvPr>
          <p:cNvSpPr>
            <a:spLocks noChangeArrowheads="1"/>
          </p:cNvSpPr>
          <p:nvPr>
            <p:ph type="body" idx="4294967295"/>
          </p:nvPr>
        </p:nvSpPr>
        <p:spPr/>
        <p:txBody>
          <a:bodyPr>
            <a:prstTxWarp prst="textNoShape">
              <a:avLst/>
            </a:prstTxWarp>
          </a:bodyPr>
          <a:lstStyle/>
          <a:p>
            <a:endParaRPr lang="zh-CN" altLang="en-US"/>
          </a:p>
        </p:txBody>
      </p:sp>
      <p:sp>
        <p:nvSpPr>
          <p:cNvPr id="24579" name="灯片编号占位符 3">
            <a:extLst>
              <a:ext uri="{FF2B5EF4-FFF2-40B4-BE49-F238E27FC236}">
                <a16:creationId xmlns:a16="http://schemas.microsoft.com/office/drawing/2014/main" id="{D9282D0C-D972-E61A-CFAB-C1AE9B196E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F3E7E4-A57A-4002-BC5C-15C1F605AD24}" type="slidenum">
              <a:rPr lang="en-US" altLang="zh-CN"/>
              <a:pPr/>
              <a:t>11</a:t>
            </a:fld>
            <a:endParaRPr lang="en-US" altLang="zh-CN"/>
          </a:p>
        </p:txBody>
      </p:sp>
      <p:sp>
        <p:nvSpPr>
          <p:cNvPr id="24580" name="日期占位符 5">
            <a:extLst>
              <a:ext uri="{FF2B5EF4-FFF2-40B4-BE49-F238E27FC236}">
                <a16:creationId xmlns:a16="http://schemas.microsoft.com/office/drawing/2014/main" id="{F1142B08-104A-E79A-9965-D01D872A029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FB0073A4-C3FA-41B8-821F-55366A5D7F12}" type="datetime1">
              <a:rPr lang="zh-CN" altLang="zh-CN" smtClean="0">
                <a:sym typeface="+mn-ea"/>
              </a:rPr>
              <a:pPr/>
              <a:t>2023/5/1</a:t>
            </a:fld>
            <a:endParaRPr lang="zh-CN" altLang="zh-CN">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77AA9580-2111-E9CE-A064-8412A288C896}"/>
              </a:ext>
            </a:extLst>
          </p:cNvPr>
          <p:cNvSpPr>
            <a:spLocks noChangeArrowheads="1"/>
          </p:cNvSpPr>
          <p:nvPr/>
        </p:nvSpPr>
        <p:spPr bwMode="auto">
          <a:xfrm>
            <a:off x="20638" y="12700"/>
            <a:ext cx="8896350" cy="6780213"/>
          </a:xfrm>
          <a:custGeom>
            <a:avLst/>
            <a:gdLst>
              <a:gd name="T0" fmla="*/ 2822 w 3985"/>
              <a:gd name="T1" fmla="*/ 0 h 3619"/>
              <a:gd name="T2" fmla="*/ 0 w 3985"/>
              <a:gd name="T3" fmla="*/ 975 h 3619"/>
              <a:gd name="T4" fmla="*/ 2169 w 3985"/>
              <a:gd name="T5" fmla="*/ 3619 h 3619"/>
              <a:gd name="T6" fmla="*/ 3985 w 3985"/>
              <a:gd name="T7" fmla="*/ 1125 h 3619"/>
              <a:gd name="T8" fmla="*/ 2822 w 3985"/>
              <a:gd name="T9" fmla="*/ 0 h 3619"/>
            </a:gdLst>
            <a:ahLst/>
            <a:cxnLst>
              <a:cxn ang="0">
                <a:pos x="T0" y="T1"/>
              </a:cxn>
              <a:cxn ang="0">
                <a:pos x="T2" y="T3"/>
              </a:cxn>
              <a:cxn ang="0">
                <a:pos x="T4" y="T5"/>
              </a:cxn>
              <a:cxn ang="0">
                <a:pos x="T6" y="T7"/>
              </a:cxn>
              <a:cxn ang="0">
                <a:pos x="T8" y="T9"/>
              </a:cxn>
            </a:cxnLst>
            <a:rect l="0" t="0" r="r" b="b"/>
            <a:pathLst>
              <a:path w="3985" h="3619">
                <a:moveTo>
                  <a:pt x="2822" y="0"/>
                </a:moveTo>
                <a:lnTo>
                  <a:pt x="0" y="975"/>
                </a:lnTo>
                <a:lnTo>
                  <a:pt x="2169" y="3619"/>
                </a:lnTo>
                <a:lnTo>
                  <a:pt x="3985" y="1125"/>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grpSp>
        <p:nvGrpSpPr>
          <p:cNvPr id="3" name="Group 8">
            <a:extLst>
              <a:ext uri="{FF2B5EF4-FFF2-40B4-BE49-F238E27FC236}">
                <a16:creationId xmlns:a16="http://schemas.microsoft.com/office/drawing/2014/main" id="{9BF970D1-CEEF-A6DF-DF8A-2BF852763CAA}"/>
              </a:ext>
            </a:extLst>
          </p:cNvPr>
          <p:cNvGrpSpPr>
            <a:grpSpLocks/>
          </p:cNvGrpSpPr>
          <p:nvPr/>
        </p:nvGrpSpPr>
        <p:grpSpPr bwMode="auto">
          <a:xfrm>
            <a:off x="195263" y="234950"/>
            <a:ext cx="3787775" cy="1778000"/>
            <a:chOff x="123" y="148"/>
            <a:chExt cx="2386" cy="1120"/>
          </a:xfrm>
        </p:grpSpPr>
        <p:sp>
          <p:nvSpPr>
            <p:cNvPr id="4" name="Freeform 9">
              <a:extLst>
                <a:ext uri="{FF2B5EF4-FFF2-40B4-BE49-F238E27FC236}">
                  <a16:creationId xmlns:a16="http://schemas.microsoft.com/office/drawing/2014/main" id="{0FCB0F9C-BFC9-4A6E-4BBE-A99EF0777E7A}"/>
                </a:ext>
              </a:extLst>
            </p:cNvPr>
            <p:cNvSpPr>
              <a:spLocks noChangeArrowheads="1"/>
            </p:cNvSpPr>
            <p:nvPr/>
          </p:nvSpPr>
          <p:spPr bwMode="auto">
            <a:xfrm>
              <a:off x="177" y="177"/>
              <a:ext cx="2250" cy="1017"/>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5" name="Freeform 10">
              <a:extLst>
                <a:ext uri="{FF2B5EF4-FFF2-40B4-BE49-F238E27FC236}">
                  <a16:creationId xmlns:a16="http://schemas.microsoft.com/office/drawing/2014/main" id="{7D1FF5F6-F196-2AFB-90FC-87BC39AA46DE}"/>
                </a:ext>
              </a:extLst>
            </p:cNvPr>
            <p:cNvSpPr>
              <a:spLocks noChangeArrowheads="1"/>
            </p:cNvSpPr>
            <p:nvPr/>
          </p:nvSpPr>
          <p:spPr bwMode="auto">
            <a:xfrm>
              <a:off x="166" y="261"/>
              <a:ext cx="2244" cy="1007"/>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6" name="Freeform 11">
              <a:extLst>
                <a:ext uri="{FF2B5EF4-FFF2-40B4-BE49-F238E27FC236}">
                  <a16:creationId xmlns:a16="http://schemas.microsoft.com/office/drawing/2014/main" id="{5D0E08BE-B99D-4031-9251-C99D0B897265}"/>
                </a:ext>
              </a:extLst>
            </p:cNvPr>
            <p:cNvSpPr>
              <a:spLocks noChangeArrowheads="1"/>
            </p:cNvSpPr>
            <p:nvPr/>
          </p:nvSpPr>
          <p:spPr bwMode="auto">
            <a:xfrm>
              <a:off x="474" y="344"/>
              <a:ext cx="1488" cy="919"/>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Lst>
              <a:ahLst/>
              <a:cxnLst>
                <a:cxn ang="0">
                  <a:pos x="T0" y="T1"/>
                </a:cxn>
                <a:cxn ang="0">
                  <a:pos x="T2" y="T3"/>
                </a:cxn>
                <a:cxn ang="0">
                  <a:pos x="T4" y="T5"/>
                </a:cxn>
                <a:cxn ang="0">
                  <a:pos x="T6" y="T7"/>
                </a:cxn>
                <a:cxn ang="0">
                  <a:pos x="T8" y="T9"/>
                </a:cxn>
                <a:cxn ang="0">
                  <a:pos x="T10" y="T11"/>
                </a:cxn>
                <a:cxn ang="0">
                  <a:pos x="T12" y="T13"/>
                </a:cxn>
              </a:cxnLst>
              <a:rect l="0" t="0" r="r" b="b"/>
              <a:pathLst>
                <a:path w="1049" h="747">
                  <a:moveTo>
                    <a:pt x="0" y="325"/>
                  </a:moveTo>
                  <a:lnTo>
                    <a:pt x="922" y="747"/>
                  </a:lnTo>
                  <a:lnTo>
                    <a:pt x="939" y="534"/>
                  </a:lnTo>
                  <a:lnTo>
                    <a:pt x="1049" y="422"/>
                  </a:lnTo>
                  <a:lnTo>
                    <a:pt x="78" y="0"/>
                  </a:lnTo>
                  <a:lnTo>
                    <a:pt x="0" y="127"/>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grpSp>
          <p:nvGrpSpPr>
            <p:cNvPr id="7" name="Group 12">
              <a:extLst>
                <a:ext uri="{FF2B5EF4-FFF2-40B4-BE49-F238E27FC236}">
                  <a16:creationId xmlns:a16="http://schemas.microsoft.com/office/drawing/2014/main" id="{7452AC96-FE42-545A-AED2-09935A3B6B26}"/>
                </a:ext>
              </a:extLst>
            </p:cNvPr>
            <p:cNvGrpSpPr>
              <a:grpSpLocks/>
            </p:cNvGrpSpPr>
            <p:nvPr userDrawn="1"/>
          </p:nvGrpSpPr>
          <p:grpSpPr bwMode="auto">
            <a:xfrm>
              <a:off x="123" y="148"/>
              <a:ext cx="2386" cy="1081"/>
              <a:chOff x="123" y="148"/>
              <a:chExt cx="2386" cy="1081"/>
            </a:xfrm>
          </p:grpSpPr>
          <p:sp>
            <p:nvSpPr>
              <p:cNvPr id="8" name="Freeform 13">
                <a:extLst>
                  <a:ext uri="{FF2B5EF4-FFF2-40B4-BE49-F238E27FC236}">
                    <a16:creationId xmlns:a16="http://schemas.microsoft.com/office/drawing/2014/main" id="{96F7270E-6143-4589-B303-FD8B17845CA5}"/>
                  </a:ext>
                </a:extLst>
              </p:cNvPr>
              <p:cNvSpPr>
                <a:spLocks noChangeArrowheads="1"/>
              </p:cNvSpPr>
              <p:nvPr/>
            </p:nvSpPr>
            <p:spPr bwMode="auto">
              <a:xfrm>
                <a:off x="2005" y="934"/>
                <a:ext cx="212" cy="214"/>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150" h="173">
                    <a:moveTo>
                      <a:pt x="110" y="0"/>
                    </a:moveTo>
                    <a:lnTo>
                      <a:pt x="40" y="66"/>
                    </a:lnTo>
                    <a:lnTo>
                      <a:pt x="0" y="173"/>
                    </a:lnTo>
                    <a:lnTo>
                      <a:pt x="80" y="160"/>
                    </a:lnTo>
                    <a:lnTo>
                      <a:pt x="103" y="84"/>
                    </a:lnTo>
                    <a:lnTo>
                      <a:pt x="150" y="27"/>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9" name="Freeform 14">
                <a:extLst>
                  <a:ext uri="{FF2B5EF4-FFF2-40B4-BE49-F238E27FC236}">
                    <a16:creationId xmlns:a16="http://schemas.microsoft.com/office/drawing/2014/main" id="{58D104ED-9348-2090-171D-D58CAE2F1D29}"/>
                  </a:ext>
                </a:extLst>
              </p:cNvPr>
              <p:cNvSpPr>
                <a:spLocks noChangeArrowheads="1"/>
              </p:cNvSpPr>
              <p:nvPr/>
            </p:nvSpPr>
            <p:spPr bwMode="auto">
              <a:xfrm>
                <a:off x="123" y="148"/>
                <a:ext cx="2386" cy="108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 name="Freeform 15">
                <a:extLst>
                  <a:ext uri="{FF2B5EF4-FFF2-40B4-BE49-F238E27FC236}">
                    <a16:creationId xmlns:a16="http://schemas.microsoft.com/office/drawing/2014/main" id="{0DBA3045-C6ED-DAE2-E680-DCF05FBD3D10}"/>
                  </a:ext>
                </a:extLst>
              </p:cNvPr>
              <p:cNvSpPr>
                <a:spLocks noChangeArrowheads="1"/>
              </p:cNvSpPr>
              <p:nvPr/>
            </p:nvSpPr>
            <p:spPr bwMode="auto">
              <a:xfrm>
                <a:off x="324" y="158"/>
                <a:ext cx="1686" cy="614"/>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Lst>
                <a:ahLst/>
                <a:cxnLst>
                  <a:cxn ang="0">
                    <a:pos x="T0" y="T1"/>
                  </a:cxn>
                  <a:cxn ang="0">
                    <a:pos x="T2" y="T3"/>
                  </a:cxn>
                  <a:cxn ang="0">
                    <a:pos x="T4" y="T5"/>
                  </a:cxn>
                  <a:cxn ang="0">
                    <a:pos x="T6" y="T7"/>
                  </a:cxn>
                  <a:cxn ang="0">
                    <a:pos x="T8" y="T9"/>
                  </a:cxn>
                </a:cxnLst>
                <a:rect l="0" t="0" r="r" b="b"/>
                <a:pathLst>
                  <a:path w="1190" h="500">
                    <a:moveTo>
                      <a:pt x="100" y="0"/>
                    </a:moveTo>
                    <a:lnTo>
                      <a:pt x="1190" y="490"/>
                    </a:lnTo>
                    <a:lnTo>
                      <a:pt x="1076" y="500"/>
                    </a:lnTo>
                    <a:lnTo>
                      <a:pt x="0" y="27"/>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1" name="Freeform 16">
                <a:extLst>
                  <a:ext uri="{FF2B5EF4-FFF2-40B4-BE49-F238E27FC236}">
                    <a16:creationId xmlns:a16="http://schemas.microsoft.com/office/drawing/2014/main" id="{7290855D-CD25-0687-9986-A740D80D5DA7}"/>
                  </a:ext>
                </a:extLst>
              </p:cNvPr>
              <p:cNvSpPr>
                <a:spLocks noChangeArrowheads="1"/>
              </p:cNvSpPr>
              <p:nvPr/>
            </p:nvSpPr>
            <p:spPr bwMode="auto">
              <a:xfrm>
                <a:off x="409" y="251"/>
                <a:ext cx="227" cy="410"/>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35">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2" name="Freeform 17">
                <a:extLst>
                  <a:ext uri="{FF2B5EF4-FFF2-40B4-BE49-F238E27FC236}">
                    <a16:creationId xmlns:a16="http://schemas.microsoft.com/office/drawing/2014/main" id="{652C8529-82E9-2639-FFEA-BEEAD18FAE1F}"/>
                  </a:ext>
                </a:extLst>
              </p:cNvPr>
              <p:cNvSpPr>
                <a:spLocks noChangeArrowheads="1"/>
              </p:cNvSpPr>
              <p:nvPr/>
            </p:nvSpPr>
            <p:spPr bwMode="auto">
              <a:xfrm>
                <a:off x="846" y="536"/>
                <a:ext cx="691" cy="36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grpSp>
      </p:grpSp>
      <p:grpSp>
        <p:nvGrpSpPr>
          <p:cNvPr id="13" name="Group 18">
            <a:extLst>
              <a:ext uri="{FF2B5EF4-FFF2-40B4-BE49-F238E27FC236}">
                <a16:creationId xmlns:a16="http://schemas.microsoft.com/office/drawing/2014/main" id="{C3AE1319-BC3F-4001-303C-0347BAFED218}"/>
              </a:ext>
            </a:extLst>
          </p:cNvPr>
          <p:cNvGrpSpPr>
            <a:grpSpLocks/>
          </p:cNvGrpSpPr>
          <p:nvPr/>
        </p:nvGrpSpPr>
        <p:grpSpPr bwMode="auto">
          <a:xfrm>
            <a:off x="7915275" y="4368800"/>
            <a:ext cx="742950" cy="1058863"/>
            <a:chOff x="4986" y="2752"/>
            <a:chExt cx="468" cy="667"/>
          </a:xfrm>
        </p:grpSpPr>
        <p:sp>
          <p:nvSpPr>
            <p:cNvPr id="14" name="Freeform 19">
              <a:extLst>
                <a:ext uri="{FF2B5EF4-FFF2-40B4-BE49-F238E27FC236}">
                  <a16:creationId xmlns:a16="http://schemas.microsoft.com/office/drawing/2014/main" id="{6932E6F8-C8E2-A8C5-FDC8-AFD48A10C8E6}"/>
                </a:ext>
              </a:extLst>
            </p:cNvPr>
            <p:cNvSpPr>
              <a:spLocks noChangeArrowheads="1"/>
            </p:cNvSpPr>
            <p:nvPr/>
          </p:nvSpPr>
          <p:spPr bwMode="auto">
            <a:xfrm rot="7320404">
              <a:off x="4906" y="2933"/>
              <a:ext cx="629" cy="293"/>
            </a:xfrm>
            <a:custGeom>
              <a:avLst/>
              <a:gdLst>
                <a:gd name="T0" fmla="*/ 794 w 794"/>
                <a:gd name="T1" fmla="*/ 395 h 414"/>
                <a:gd name="T2" fmla="*/ 710 w 794"/>
                <a:gd name="T3" fmla="*/ 318 h 414"/>
                <a:gd name="T4" fmla="*/ 556 w 794"/>
                <a:gd name="T5" fmla="*/ 210 h 414"/>
                <a:gd name="T6" fmla="*/ 71 w 794"/>
                <a:gd name="T7" fmla="*/ 0 h 414"/>
                <a:gd name="T8" fmla="*/ 23 w 794"/>
                <a:gd name="T9" fmla="*/ 20 h 414"/>
                <a:gd name="T10" fmla="*/ 0 w 794"/>
                <a:gd name="T11" fmla="*/ 83 h 414"/>
                <a:gd name="T12" fmla="*/ 28 w 794"/>
                <a:gd name="T13" fmla="*/ 155 h 414"/>
                <a:gd name="T14" fmla="*/ 570 w 794"/>
                <a:gd name="T15" fmla="*/ 409 h 414"/>
                <a:gd name="T16" fmla="*/ 689 w 794"/>
                <a:gd name="T17" fmla="*/ 393 h 414"/>
                <a:gd name="T18" fmla="*/ 785 w 794"/>
                <a:gd name="T19" fmla="*/ 414 h 414"/>
                <a:gd name="T20" fmla="*/ 794 w 794"/>
                <a:gd name="T21" fmla="*/ 39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5" name="Freeform 20">
              <a:extLst>
                <a:ext uri="{FF2B5EF4-FFF2-40B4-BE49-F238E27FC236}">
                  <a16:creationId xmlns:a16="http://schemas.microsoft.com/office/drawing/2014/main" id="{2F6EF56B-40DC-DA7D-C916-614348A0798A}"/>
                </a:ext>
              </a:extLst>
            </p:cNvPr>
            <p:cNvSpPr>
              <a:spLocks noChangeArrowheads="1"/>
            </p:cNvSpPr>
            <p:nvPr/>
          </p:nvSpPr>
          <p:spPr bwMode="auto">
            <a:xfrm rot="7320404">
              <a:off x="4892" y="2918"/>
              <a:ext cx="627" cy="29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6" name="Freeform 21">
              <a:extLst>
                <a:ext uri="{FF2B5EF4-FFF2-40B4-BE49-F238E27FC236}">
                  <a16:creationId xmlns:a16="http://schemas.microsoft.com/office/drawing/2014/main" id="{569766CA-EDDD-504F-B1C3-A209CE38ADDF}"/>
                </a:ext>
              </a:extLst>
            </p:cNvPr>
            <p:cNvSpPr>
              <a:spLocks noChangeArrowheads="1"/>
            </p:cNvSpPr>
            <p:nvPr/>
          </p:nvSpPr>
          <p:spPr bwMode="auto">
            <a:xfrm rot="7320404">
              <a:off x="4997" y="2912"/>
              <a:ext cx="416" cy="265"/>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Lst>
              <a:ahLst/>
              <a:cxnLst>
                <a:cxn ang="0">
                  <a:pos x="T0" y="T1"/>
                </a:cxn>
                <a:cxn ang="0">
                  <a:pos x="T2" y="T3"/>
                </a:cxn>
                <a:cxn ang="0">
                  <a:pos x="T4" y="T5"/>
                </a:cxn>
                <a:cxn ang="0">
                  <a:pos x="T6" y="T7"/>
                </a:cxn>
                <a:cxn ang="0">
                  <a:pos x="T8" y="T9"/>
                </a:cxn>
                <a:cxn ang="0">
                  <a:pos x="T10" y="T11"/>
                </a:cxn>
                <a:cxn ang="0">
                  <a:pos x="T12" y="T13"/>
                </a:cxn>
              </a:cxnLst>
              <a:rect l="0" t="0" r="r" b="b"/>
              <a:pathLst>
                <a:path w="1049" h="747">
                  <a:moveTo>
                    <a:pt x="0" y="325"/>
                  </a:moveTo>
                  <a:lnTo>
                    <a:pt x="922" y="747"/>
                  </a:lnTo>
                  <a:lnTo>
                    <a:pt x="939" y="534"/>
                  </a:lnTo>
                  <a:lnTo>
                    <a:pt x="1049" y="422"/>
                  </a:lnTo>
                  <a:lnTo>
                    <a:pt x="78" y="0"/>
                  </a:lnTo>
                  <a:lnTo>
                    <a:pt x="0" y="127"/>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grpSp>
          <p:nvGrpSpPr>
            <p:cNvPr id="17" name="Group 22">
              <a:extLst>
                <a:ext uri="{FF2B5EF4-FFF2-40B4-BE49-F238E27FC236}">
                  <a16:creationId xmlns:a16="http://schemas.microsoft.com/office/drawing/2014/main" id="{F8EC7D8B-7408-66FF-57AF-BA6499B890B6}"/>
                </a:ext>
              </a:extLst>
            </p:cNvPr>
            <p:cNvGrpSpPr>
              <a:grpSpLocks/>
            </p:cNvGrpSpPr>
            <p:nvPr userDrawn="1"/>
          </p:nvGrpSpPr>
          <p:grpSpPr bwMode="auto">
            <a:xfrm>
              <a:off x="4986" y="2752"/>
              <a:ext cx="468" cy="667"/>
              <a:chOff x="4986" y="2752"/>
              <a:chExt cx="468" cy="667"/>
            </a:xfrm>
          </p:grpSpPr>
          <p:sp>
            <p:nvSpPr>
              <p:cNvPr id="18" name="Freeform 23">
                <a:extLst>
                  <a:ext uri="{FF2B5EF4-FFF2-40B4-BE49-F238E27FC236}">
                    <a16:creationId xmlns:a16="http://schemas.microsoft.com/office/drawing/2014/main" id="{50CB73D2-2229-C3EC-B598-27D474FA6D4B}"/>
                  </a:ext>
                </a:extLst>
              </p:cNvPr>
              <p:cNvSpPr>
                <a:spLocks noChangeArrowheads="1"/>
              </p:cNvSpPr>
              <p:nvPr/>
            </p:nvSpPr>
            <p:spPr bwMode="auto">
              <a:xfrm rot="7320404">
                <a:off x="4984" y="3187"/>
                <a:ext cx="59" cy="61"/>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150" h="173">
                    <a:moveTo>
                      <a:pt x="110" y="0"/>
                    </a:moveTo>
                    <a:lnTo>
                      <a:pt x="40" y="66"/>
                    </a:lnTo>
                    <a:lnTo>
                      <a:pt x="0" y="173"/>
                    </a:lnTo>
                    <a:lnTo>
                      <a:pt x="80" y="160"/>
                    </a:lnTo>
                    <a:lnTo>
                      <a:pt x="103" y="84"/>
                    </a:lnTo>
                    <a:lnTo>
                      <a:pt x="150" y="27"/>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9" name="Freeform 24">
                <a:extLst>
                  <a:ext uri="{FF2B5EF4-FFF2-40B4-BE49-F238E27FC236}">
                    <a16:creationId xmlns:a16="http://schemas.microsoft.com/office/drawing/2014/main" id="{DD09418C-A1A6-2340-230C-2D7378C75983}"/>
                  </a:ext>
                </a:extLst>
              </p:cNvPr>
              <p:cNvSpPr>
                <a:spLocks noChangeArrowheads="1"/>
              </p:cNvSpPr>
              <p:nvPr/>
            </p:nvSpPr>
            <p:spPr bwMode="auto">
              <a:xfrm rot="7320404">
                <a:off x="4884" y="2927"/>
                <a:ext cx="667" cy="311"/>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20" name="Freeform 25">
                <a:extLst>
                  <a:ext uri="{FF2B5EF4-FFF2-40B4-BE49-F238E27FC236}">
                    <a16:creationId xmlns:a16="http://schemas.microsoft.com/office/drawing/2014/main" id="{CD57AA98-5A48-08CF-C1C7-BEA48D1D3561}"/>
                  </a:ext>
                </a:extLst>
              </p:cNvPr>
              <p:cNvSpPr>
                <a:spLocks noChangeArrowheads="1"/>
              </p:cNvSpPr>
              <p:nvPr/>
            </p:nvSpPr>
            <p:spPr bwMode="auto">
              <a:xfrm rot="7320404">
                <a:off x="5062" y="2997"/>
                <a:ext cx="472" cy="176"/>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Lst>
                <a:ahLst/>
                <a:cxnLst>
                  <a:cxn ang="0">
                    <a:pos x="T0" y="T1"/>
                  </a:cxn>
                  <a:cxn ang="0">
                    <a:pos x="T2" y="T3"/>
                  </a:cxn>
                  <a:cxn ang="0">
                    <a:pos x="T4" y="T5"/>
                  </a:cxn>
                  <a:cxn ang="0">
                    <a:pos x="T6" y="T7"/>
                  </a:cxn>
                  <a:cxn ang="0">
                    <a:pos x="T8" y="T9"/>
                  </a:cxn>
                </a:cxnLst>
                <a:rect l="0" t="0" r="r" b="b"/>
                <a:pathLst>
                  <a:path w="1190" h="500">
                    <a:moveTo>
                      <a:pt x="100" y="0"/>
                    </a:moveTo>
                    <a:lnTo>
                      <a:pt x="1190" y="490"/>
                    </a:lnTo>
                    <a:lnTo>
                      <a:pt x="1076" y="500"/>
                    </a:lnTo>
                    <a:lnTo>
                      <a:pt x="0" y="27"/>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21" name="Freeform 26">
                <a:extLst>
                  <a:ext uri="{FF2B5EF4-FFF2-40B4-BE49-F238E27FC236}">
                    <a16:creationId xmlns:a16="http://schemas.microsoft.com/office/drawing/2014/main" id="{91070E2E-12A8-73FD-E6A6-0513EC87AA87}"/>
                  </a:ext>
                </a:extLst>
              </p:cNvPr>
              <p:cNvSpPr>
                <a:spLocks noChangeArrowheads="1"/>
              </p:cNvSpPr>
              <p:nvPr/>
            </p:nvSpPr>
            <p:spPr bwMode="auto">
              <a:xfrm rot="7320404">
                <a:off x="5364" y="2868"/>
                <a:ext cx="63" cy="118"/>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35">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22" name="Freeform 27">
                <a:extLst>
                  <a:ext uri="{FF2B5EF4-FFF2-40B4-BE49-F238E27FC236}">
                    <a16:creationId xmlns:a16="http://schemas.microsoft.com/office/drawing/2014/main" id="{02645507-C4FE-F2CB-EBA5-498B81F10F91}"/>
                  </a:ext>
                </a:extLst>
              </p:cNvPr>
              <p:cNvSpPr>
                <a:spLocks noChangeArrowheads="1"/>
              </p:cNvSpPr>
              <p:nvPr/>
            </p:nvSpPr>
            <p:spPr bwMode="auto">
              <a:xfrm rot="7320404">
                <a:off x="5136" y="2997"/>
                <a:ext cx="193" cy="104"/>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grpSp>
      </p:grpSp>
      <p:sp>
        <p:nvSpPr>
          <p:cNvPr id="23" name="Freeform 28">
            <a:extLst>
              <a:ext uri="{FF2B5EF4-FFF2-40B4-BE49-F238E27FC236}">
                <a16:creationId xmlns:a16="http://schemas.microsoft.com/office/drawing/2014/main" id="{3B1C3A68-2D2B-F2CB-BB7F-CD6B6F07FEBD}"/>
              </a:ext>
            </a:extLst>
          </p:cNvPr>
          <p:cNvSpPr>
            <a:spLocks noChangeArrowheads="1"/>
          </p:cNvSpPr>
          <p:nvPr/>
        </p:nvSpPr>
        <p:spPr bwMode="auto">
          <a:xfrm>
            <a:off x="901700" y="5054600"/>
            <a:ext cx="6807200" cy="728663"/>
          </a:xfrm>
          <a:custGeom>
            <a:avLst/>
            <a:gdLst>
              <a:gd name="T0" fmla="*/ 0 w 4288"/>
              <a:gd name="T1" fmla="*/ 0 h 459"/>
              <a:gd name="T2" fmla="*/ 816 w 4288"/>
              <a:gd name="T3" fmla="*/ 256 h 459"/>
              <a:gd name="T4" fmla="*/ 1560 w 4288"/>
              <a:gd name="T5" fmla="*/ 144 h 459"/>
              <a:gd name="T6" fmla="*/ 1856 w 4288"/>
              <a:gd name="T7" fmla="*/ 376 h 459"/>
              <a:gd name="T8" fmla="*/ 2344 w 4288"/>
              <a:gd name="T9" fmla="*/ 152 h 459"/>
              <a:gd name="T10" fmla="*/ 3536 w 4288"/>
              <a:gd name="T11" fmla="*/ 456 h 459"/>
              <a:gd name="T12" fmla="*/ 4288 w 4288"/>
              <a:gd name="T13" fmla="*/ 136 h 459"/>
            </a:gdLst>
            <a:ahLst/>
            <a:cxnLst>
              <a:cxn ang="0">
                <a:pos x="T0" y="T1"/>
              </a:cxn>
              <a:cxn ang="0">
                <a:pos x="T2" y="T3"/>
              </a:cxn>
              <a:cxn ang="0">
                <a:pos x="T4" y="T5"/>
              </a:cxn>
              <a:cxn ang="0">
                <a:pos x="T6" y="T7"/>
              </a:cxn>
              <a:cxn ang="0">
                <a:pos x="T8" y="T9"/>
              </a:cxn>
              <a:cxn ang="0">
                <a:pos x="T10" y="T11"/>
              </a:cxn>
              <a:cxn ang="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4" name="Freeform 29">
            <a:extLst>
              <a:ext uri="{FF2B5EF4-FFF2-40B4-BE49-F238E27FC236}">
                <a16:creationId xmlns:a16="http://schemas.microsoft.com/office/drawing/2014/main" id="{0C203319-6A48-7671-0AF6-C8F06B055ED3}"/>
              </a:ext>
            </a:extLst>
          </p:cNvPr>
          <p:cNvSpPr>
            <a:spLocks noChangeArrowheads="1"/>
          </p:cNvSpPr>
          <p:nvPr/>
        </p:nvSpPr>
        <p:spPr bwMode="auto">
          <a:xfrm>
            <a:off x="4076700" y="1930400"/>
            <a:ext cx="889000" cy="381000"/>
          </a:xfrm>
          <a:custGeom>
            <a:avLst/>
            <a:gdLst>
              <a:gd name="T0" fmla="*/ 0 w 560"/>
              <a:gd name="T1" fmla="*/ 32 h 240"/>
              <a:gd name="T2" fmla="*/ 280 w 560"/>
              <a:gd name="T3" fmla="*/ 144 h 240"/>
              <a:gd name="T4" fmla="*/ 448 w 560"/>
              <a:gd name="T5" fmla="*/ 16 h 240"/>
              <a:gd name="T6" fmla="*/ 560 w 560"/>
              <a:gd name="T7" fmla="*/ 240 h 240"/>
            </a:gdLst>
            <a:ahLst/>
            <a:cxnLst>
              <a:cxn ang="0">
                <a:pos x="T0" y="T1"/>
              </a:cxn>
              <a:cxn ang="0">
                <a:pos x="T2" y="T3"/>
              </a:cxn>
              <a:cxn ang="0">
                <a:pos x="T4" y="T5"/>
              </a:cxn>
              <a:cxn ang="0">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93891" name="Rectangle 3"/>
          <p:cNvSpPr>
            <a:spLocks noGrp="1" noChangeArrowheads="1"/>
          </p:cNvSpPr>
          <p:nvPr>
            <p:ph type="ctrTitle"/>
          </p:nvPr>
        </p:nvSpPr>
        <p:spPr>
          <a:xfrm>
            <a:off x="1371600" y="1511300"/>
            <a:ext cx="6400800" cy="2273300"/>
          </a:xfrm>
          <a:effectLst>
            <a:outerShdw dist="45791" dir="2021404" algn="ctr" rotWithShape="0">
              <a:schemeClr val="bg2"/>
            </a:outerShdw>
          </a:effectLst>
        </p:spPr>
        <p:txBody>
          <a:bodyPr/>
          <a:lstStyle>
            <a:lvl1pPr>
              <a:defRPr>
                <a:solidFill>
                  <a:schemeClr val="tx2"/>
                </a:solidFill>
                <a:effectLst>
                  <a:outerShdw blurRad="38100" dist="38100" dir="2700000" algn="tl">
                    <a:srgbClr val="C0C0C0"/>
                  </a:outerShdw>
                </a:effectLst>
              </a:defRPr>
            </a:lvl1pPr>
          </a:lstStyle>
          <a:p>
            <a:r>
              <a:rPr lang="zh-CN" altLang="en-US" noProof="1"/>
              <a:t>单击此处编辑母版标题样式</a:t>
            </a:r>
          </a:p>
        </p:txBody>
      </p:sp>
      <p:sp>
        <p:nvSpPr>
          <p:cNvPr id="293892" name="Rectangle 4"/>
          <p:cNvSpPr>
            <a:spLocks noGrp="1" noChangeArrowheads="1"/>
          </p:cNvSpPr>
          <p:nvPr>
            <p:ph type="subTitle" idx="1"/>
          </p:nvPr>
        </p:nvSpPr>
        <p:spPr>
          <a:xfrm>
            <a:off x="1549400" y="4051300"/>
            <a:ext cx="6032500" cy="1003300"/>
          </a:xfrm>
        </p:spPr>
        <p:txBody>
          <a:bodyPr/>
          <a:lstStyle>
            <a:lvl1pPr marL="0" indent="0" algn="ctr">
              <a:buFontTx/>
              <a:buNone/>
              <a:defRPr sz="2400">
                <a:effectLst>
                  <a:outerShdw blurRad="38100" dist="38100" dir="2700000" algn="tl">
                    <a:srgbClr val="C0C0C0"/>
                  </a:outerShdw>
                </a:effectLst>
              </a:defRPr>
            </a:lvl1pPr>
          </a:lstStyle>
          <a:p>
            <a:r>
              <a:rPr lang="zh-CN" altLang="en-US" noProof="1"/>
              <a:t>单击此处编辑母版副标题样式</a:t>
            </a:r>
          </a:p>
        </p:txBody>
      </p:sp>
      <p:sp>
        <p:nvSpPr>
          <p:cNvPr id="25" name="Rectangle 5">
            <a:extLst>
              <a:ext uri="{FF2B5EF4-FFF2-40B4-BE49-F238E27FC236}">
                <a16:creationId xmlns:a16="http://schemas.microsoft.com/office/drawing/2014/main" id="{C50C62D1-3673-D6E2-F281-86BBCF2BE783}"/>
              </a:ext>
            </a:extLst>
          </p:cNvPr>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26" name="Rectangle 6">
            <a:extLst>
              <a:ext uri="{FF2B5EF4-FFF2-40B4-BE49-F238E27FC236}">
                <a16:creationId xmlns:a16="http://schemas.microsoft.com/office/drawing/2014/main" id="{325D0940-8592-1DC2-6C54-0B86885D695A}"/>
              </a:ext>
            </a:extLst>
          </p:cNvPr>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27" name="Rectangle 7">
            <a:extLst>
              <a:ext uri="{FF2B5EF4-FFF2-40B4-BE49-F238E27FC236}">
                <a16:creationId xmlns:a16="http://schemas.microsoft.com/office/drawing/2014/main" id="{8E58608F-C04C-90A8-9BA2-3C665D8B61C7}"/>
              </a:ext>
            </a:extLst>
          </p:cNvPr>
          <p:cNvSpPr>
            <a:spLocks noGrp="1" noChangeArrowheads="1"/>
          </p:cNvSpPr>
          <p:nvPr>
            <p:ph type="sldNum" sz="quarter" idx="12"/>
          </p:nvPr>
        </p:nvSpPr>
        <p:spPr>
          <a:xfrm>
            <a:off x="6553200" y="6248400"/>
            <a:ext cx="1905000" cy="457200"/>
          </a:xfrm>
        </p:spPr>
        <p:txBody>
          <a:bodyPr/>
          <a:lstStyle>
            <a:lvl1pPr>
              <a:defRPr/>
            </a:lvl1pPr>
          </a:lstStyle>
          <a:p>
            <a:fld id="{4C09D4EF-ED5D-44E5-92BD-02152E808AF4}" type="slidenum">
              <a:rPr lang="en-US" altLang="zh-CN"/>
              <a:pPr/>
              <a:t>‹#›</a:t>
            </a:fld>
            <a:endParaRPr lang="en-US" altLang="zh-CN"/>
          </a:p>
        </p:txBody>
      </p:sp>
    </p:spTree>
    <p:extLst>
      <p:ext uri="{BB962C8B-B14F-4D97-AF65-F5344CB8AC3E}">
        <p14:creationId xmlns:p14="http://schemas.microsoft.com/office/powerpoint/2010/main" val="1463825453"/>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5">
            <a:extLst>
              <a:ext uri="{FF2B5EF4-FFF2-40B4-BE49-F238E27FC236}">
                <a16:creationId xmlns:a16="http://schemas.microsoft.com/office/drawing/2014/main" id="{C6D1AFAF-0C5B-1444-A4CC-64B7A9CD17D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2DBDEA0F-9776-88B1-1B6A-F5C637D8D46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D921F348-3F7A-4548-86D6-994C925D0BBC}"/>
              </a:ext>
            </a:extLst>
          </p:cNvPr>
          <p:cNvSpPr>
            <a:spLocks noGrp="1" noChangeArrowheads="1"/>
          </p:cNvSpPr>
          <p:nvPr>
            <p:ph type="sldNum" sz="quarter" idx="12"/>
          </p:nvPr>
        </p:nvSpPr>
        <p:spPr>
          <a:ln/>
        </p:spPr>
        <p:txBody>
          <a:bodyPr/>
          <a:lstStyle>
            <a:lvl1pPr>
              <a:defRPr/>
            </a:lvl1pPr>
          </a:lstStyle>
          <a:p>
            <a:fld id="{40699E00-3E70-410D-9408-22C922D32363}" type="slidenum">
              <a:rPr lang="en-US" altLang="zh-CN"/>
              <a:pPr/>
              <a:t>‹#›</a:t>
            </a:fld>
            <a:endParaRPr lang="en-US" altLang="zh-CN"/>
          </a:p>
        </p:txBody>
      </p:sp>
    </p:spTree>
    <p:extLst>
      <p:ext uri="{BB962C8B-B14F-4D97-AF65-F5344CB8AC3E}">
        <p14:creationId xmlns:p14="http://schemas.microsoft.com/office/powerpoint/2010/main" val="428821747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7950" y="152400"/>
            <a:ext cx="1924050" cy="53340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152400"/>
            <a:ext cx="5619750" cy="53340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5">
            <a:extLst>
              <a:ext uri="{FF2B5EF4-FFF2-40B4-BE49-F238E27FC236}">
                <a16:creationId xmlns:a16="http://schemas.microsoft.com/office/drawing/2014/main" id="{045E79B8-993A-D0F5-B383-31851EEBC0A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29FC3641-1ACF-797D-57F8-0FF399650DA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6C086160-B107-3987-3BD6-EDE5CA64B00B}"/>
              </a:ext>
            </a:extLst>
          </p:cNvPr>
          <p:cNvSpPr>
            <a:spLocks noGrp="1" noChangeArrowheads="1"/>
          </p:cNvSpPr>
          <p:nvPr>
            <p:ph type="sldNum" sz="quarter" idx="12"/>
          </p:nvPr>
        </p:nvSpPr>
        <p:spPr>
          <a:ln/>
        </p:spPr>
        <p:txBody>
          <a:bodyPr/>
          <a:lstStyle>
            <a:lvl1pPr>
              <a:defRPr/>
            </a:lvl1pPr>
          </a:lstStyle>
          <a:p>
            <a:fld id="{F9DCF938-578D-4E62-BB42-C3BBBF7F6818}" type="slidenum">
              <a:rPr lang="en-US" altLang="zh-CN"/>
              <a:pPr/>
              <a:t>‹#›</a:t>
            </a:fld>
            <a:endParaRPr lang="en-US" altLang="zh-CN"/>
          </a:p>
        </p:txBody>
      </p:sp>
    </p:spTree>
    <p:extLst>
      <p:ext uri="{BB962C8B-B14F-4D97-AF65-F5344CB8AC3E}">
        <p14:creationId xmlns:p14="http://schemas.microsoft.com/office/powerpoint/2010/main" val="370942626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6870700" cy="16002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85800" y="1828800"/>
            <a:ext cx="3771900" cy="36576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10100" y="1828800"/>
            <a:ext cx="3771900" cy="36576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5">
            <a:extLst>
              <a:ext uri="{FF2B5EF4-FFF2-40B4-BE49-F238E27FC236}">
                <a16:creationId xmlns:a16="http://schemas.microsoft.com/office/drawing/2014/main" id="{7CE32D1B-0EED-1ACA-D194-3521D9A4EF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CCC49F4-A714-709F-1D30-D47655F9308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1FEF2FC7-B896-08A4-376C-CC57AFE1EB0C}"/>
              </a:ext>
            </a:extLst>
          </p:cNvPr>
          <p:cNvSpPr>
            <a:spLocks noGrp="1" noChangeArrowheads="1"/>
          </p:cNvSpPr>
          <p:nvPr>
            <p:ph type="sldNum" sz="quarter" idx="12"/>
          </p:nvPr>
        </p:nvSpPr>
        <p:spPr>
          <a:ln/>
        </p:spPr>
        <p:txBody>
          <a:bodyPr/>
          <a:lstStyle>
            <a:lvl1pPr>
              <a:defRPr/>
            </a:lvl1pPr>
          </a:lstStyle>
          <a:p>
            <a:fld id="{6E0A163F-EFE9-4636-A865-9FA6CE6F8376}" type="slidenum">
              <a:rPr lang="en-US" altLang="zh-CN"/>
              <a:pPr/>
              <a:t>‹#›</a:t>
            </a:fld>
            <a:endParaRPr lang="en-US" altLang="zh-CN"/>
          </a:p>
        </p:txBody>
      </p:sp>
    </p:spTree>
    <p:extLst>
      <p:ext uri="{BB962C8B-B14F-4D97-AF65-F5344CB8AC3E}">
        <p14:creationId xmlns:p14="http://schemas.microsoft.com/office/powerpoint/2010/main" val="422582578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5">
            <a:extLst>
              <a:ext uri="{FF2B5EF4-FFF2-40B4-BE49-F238E27FC236}">
                <a16:creationId xmlns:a16="http://schemas.microsoft.com/office/drawing/2014/main" id="{5029A67D-E6DA-5B12-C74F-FAEF9F03E6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B4199EB-5C47-8CC5-4A0F-C7D0987ED9C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B4A7A142-4C4F-1F82-BE77-1574B869778B}"/>
              </a:ext>
            </a:extLst>
          </p:cNvPr>
          <p:cNvSpPr>
            <a:spLocks noGrp="1" noChangeArrowheads="1"/>
          </p:cNvSpPr>
          <p:nvPr>
            <p:ph type="sldNum" sz="quarter" idx="12"/>
          </p:nvPr>
        </p:nvSpPr>
        <p:spPr>
          <a:ln/>
        </p:spPr>
        <p:txBody>
          <a:bodyPr/>
          <a:lstStyle>
            <a:lvl1pPr>
              <a:defRPr/>
            </a:lvl1pPr>
          </a:lstStyle>
          <a:p>
            <a:fld id="{4EA38C05-9A66-44B2-8556-1666D0BA0AF5}" type="slidenum">
              <a:rPr lang="en-US" altLang="zh-CN"/>
              <a:pPr/>
              <a:t>‹#›</a:t>
            </a:fld>
            <a:endParaRPr lang="en-US" altLang="zh-CN"/>
          </a:p>
        </p:txBody>
      </p:sp>
    </p:spTree>
    <p:extLst>
      <p:ext uri="{BB962C8B-B14F-4D97-AF65-F5344CB8AC3E}">
        <p14:creationId xmlns:p14="http://schemas.microsoft.com/office/powerpoint/2010/main" val="2301363260"/>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5">
            <a:extLst>
              <a:ext uri="{FF2B5EF4-FFF2-40B4-BE49-F238E27FC236}">
                <a16:creationId xmlns:a16="http://schemas.microsoft.com/office/drawing/2014/main" id="{29C032CD-8072-65C1-7CA8-10D3190066D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2348058C-020E-020A-19D8-5B5FE0995B3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DF14DB89-EDFE-B7E2-93C0-15D3AE8B038C}"/>
              </a:ext>
            </a:extLst>
          </p:cNvPr>
          <p:cNvSpPr>
            <a:spLocks noGrp="1" noChangeArrowheads="1"/>
          </p:cNvSpPr>
          <p:nvPr>
            <p:ph type="sldNum" sz="quarter" idx="12"/>
          </p:nvPr>
        </p:nvSpPr>
        <p:spPr>
          <a:ln/>
        </p:spPr>
        <p:txBody>
          <a:bodyPr/>
          <a:lstStyle>
            <a:lvl1pPr>
              <a:defRPr/>
            </a:lvl1pPr>
          </a:lstStyle>
          <a:p>
            <a:fld id="{6D3C004C-FBC5-4FC7-94BF-4D6D23A9F183}" type="slidenum">
              <a:rPr lang="en-US" altLang="zh-CN"/>
              <a:pPr/>
              <a:t>‹#›</a:t>
            </a:fld>
            <a:endParaRPr lang="en-US" altLang="zh-CN"/>
          </a:p>
        </p:txBody>
      </p:sp>
    </p:spTree>
    <p:extLst>
      <p:ext uri="{BB962C8B-B14F-4D97-AF65-F5344CB8AC3E}">
        <p14:creationId xmlns:p14="http://schemas.microsoft.com/office/powerpoint/2010/main" val="2614076974"/>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828800"/>
            <a:ext cx="37719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10100" y="1828800"/>
            <a:ext cx="37719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5">
            <a:extLst>
              <a:ext uri="{FF2B5EF4-FFF2-40B4-BE49-F238E27FC236}">
                <a16:creationId xmlns:a16="http://schemas.microsoft.com/office/drawing/2014/main" id="{84F7D63B-9483-6ACD-5A16-0CFBBB75CF3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4C0595F-516B-85E8-83C7-7ECFD063911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1B385D0E-D36E-A85F-61E8-05AE9C55541E}"/>
              </a:ext>
            </a:extLst>
          </p:cNvPr>
          <p:cNvSpPr>
            <a:spLocks noGrp="1" noChangeArrowheads="1"/>
          </p:cNvSpPr>
          <p:nvPr>
            <p:ph type="sldNum" sz="quarter" idx="12"/>
          </p:nvPr>
        </p:nvSpPr>
        <p:spPr>
          <a:ln/>
        </p:spPr>
        <p:txBody>
          <a:bodyPr/>
          <a:lstStyle>
            <a:lvl1pPr>
              <a:defRPr/>
            </a:lvl1pPr>
          </a:lstStyle>
          <a:p>
            <a:fld id="{F9817007-313E-408B-82E5-D296BE9FC2C7}" type="slidenum">
              <a:rPr lang="en-US" altLang="zh-CN"/>
              <a:pPr/>
              <a:t>‹#›</a:t>
            </a:fld>
            <a:endParaRPr lang="en-US" altLang="zh-CN"/>
          </a:p>
        </p:txBody>
      </p:sp>
    </p:spTree>
    <p:extLst>
      <p:ext uri="{BB962C8B-B14F-4D97-AF65-F5344CB8AC3E}">
        <p14:creationId xmlns:p14="http://schemas.microsoft.com/office/powerpoint/2010/main" val="2790453378"/>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5">
            <a:extLst>
              <a:ext uri="{FF2B5EF4-FFF2-40B4-BE49-F238E27FC236}">
                <a16:creationId xmlns:a16="http://schemas.microsoft.com/office/drawing/2014/main" id="{40529836-47D2-9F9C-93DC-29A95FCDEF3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E271C4B0-3A5B-2489-6B4B-DBFF6042B60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
            <a:extLst>
              <a:ext uri="{FF2B5EF4-FFF2-40B4-BE49-F238E27FC236}">
                <a16:creationId xmlns:a16="http://schemas.microsoft.com/office/drawing/2014/main" id="{31CA772A-81A8-2BFA-2600-E17E5B76AEF1}"/>
              </a:ext>
            </a:extLst>
          </p:cNvPr>
          <p:cNvSpPr>
            <a:spLocks noGrp="1" noChangeArrowheads="1"/>
          </p:cNvSpPr>
          <p:nvPr>
            <p:ph type="sldNum" sz="quarter" idx="12"/>
          </p:nvPr>
        </p:nvSpPr>
        <p:spPr>
          <a:ln/>
        </p:spPr>
        <p:txBody>
          <a:bodyPr/>
          <a:lstStyle>
            <a:lvl1pPr>
              <a:defRPr/>
            </a:lvl1pPr>
          </a:lstStyle>
          <a:p>
            <a:fld id="{5C91BB24-C98D-4FCE-BD7D-7889D5211375}" type="slidenum">
              <a:rPr lang="en-US" altLang="zh-CN"/>
              <a:pPr/>
              <a:t>‹#›</a:t>
            </a:fld>
            <a:endParaRPr lang="en-US" altLang="zh-CN"/>
          </a:p>
        </p:txBody>
      </p:sp>
    </p:spTree>
    <p:extLst>
      <p:ext uri="{BB962C8B-B14F-4D97-AF65-F5344CB8AC3E}">
        <p14:creationId xmlns:p14="http://schemas.microsoft.com/office/powerpoint/2010/main" val="29972677"/>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5">
            <a:extLst>
              <a:ext uri="{FF2B5EF4-FFF2-40B4-BE49-F238E27FC236}">
                <a16:creationId xmlns:a16="http://schemas.microsoft.com/office/drawing/2014/main" id="{E0D485C6-60B4-1B1B-A810-5E7F750BD13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1DA3C414-8E41-EE44-C167-3A369F889C4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B69FC8F0-BFCE-F4B9-40FD-4BFFB0B6D7AA}"/>
              </a:ext>
            </a:extLst>
          </p:cNvPr>
          <p:cNvSpPr>
            <a:spLocks noGrp="1" noChangeArrowheads="1"/>
          </p:cNvSpPr>
          <p:nvPr>
            <p:ph type="sldNum" sz="quarter" idx="12"/>
          </p:nvPr>
        </p:nvSpPr>
        <p:spPr>
          <a:ln/>
        </p:spPr>
        <p:txBody>
          <a:bodyPr/>
          <a:lstStyle>
            <a:lvl1pPr>
              <a:defRPr/>
            </a:lvl1pPr>
          </a:lstStyle>
          <a:p>
            <a:fld id="{29F4E8A5-B367-4E6F-8E3A-64317A4B44D2}" type="slidenum">
              <a:rPr lang="en-US" altLang="zh-CN"/>
              <a:pPr/>
              <a:t>‹#›</a:t>
            </a:fld>
            <a:endParaRPr lang="en-US" altLang="zh-CN"/>
          </a:p>
        </p:txBody>
      </p:sp>
    </p:spTree>
    <p:extLst>
      <p:ext uri="{BB962C8B-B14F-4D97-AF65-F5344CB8AC3E}">
        <p14:creationId xmlns:p14="http://schemas.microsoft.com/office/powerpoint/2010/main" val="407581113"/>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BA9149B-EF39-867B-49D2-4043B2E40C7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6">
            <a:extLst>
              <a:ext uri="{FF2B5EF4-FFF2-40B4-BE49-F238E27FC236}">
                <a16:creationId xmlns:a16="http://schemas.microsoft.com/office/drawing/2014/main" id="{8EE86CE4-49DC-CD58-EA61-BB2605F68F8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
            <a:extLst>
              <a:ext uri="{FF2B5EF4-FFF2-40B4-BE49-F238E27FC236}">
                <a16:creationId xmlns:a16="http://schemas.microsoft.com/office/drawing/2014/main" id="{01CC4213-5250-536F-CCED-510F18A42FAC}"/>
              </a:ext>
            </a:extLst>
          </p:cNvPr>
          <p:cNvSpPr>
            <a:spLocks noGrp="1" noChangeArrowheads="1"/>
          </p:cNvSpPr>
          <p:nvPr>
            <p:ph type="sldNum" sz="quarter" idx="12"/>
          </p:nvPr>
        </p:nvSpPr>
        <p:spPr>
          <a:ln/>
        </p:spPr>
        <p:txBody>
          <a:bodyPr/>
          <a:lstStyle>
            <a:lvl1pPr>
              <a:defRPr/>
            </a:lvl1pPr>
          </a:lstStyle>
          <a:p>
            <a:fld id="{F49E7154-4177-4331-BFD9-1B5DDC86A531}" type="slidenum">
              <a:rPr lang="en-US" altLang="zh-CN"/>
              <a:pPr/>
              <a:t>‹#›</a:t>
            </a:fld>
            <a:endParaRPr lang="en-US" altLang="zh-CN"/>
          </a:p>
        </p:txBody>
      </p:sp>
    </p:spTree>
    <p:extLst>
      <p:ext uri="{BB962C8B-B14F-4D97-AF65-F5344CB8AC3E}">
        <p14:creationId xmlns:p14="http://schemas.microsoft.com/office/powerpoint/2010/main" val="288794165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5">
            <a:extLst>
              <a:ext uri="{FF2B5EF4-FFF2-40B4-BE49-F238E27FC236}">
                <a16:creationId xmlns:a16="http://schemas.microsoft.com/office/drawing/2014/main" id="{64933DF3-A0F6-F301-D2BA-C37A4AF53F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BFE7689-C5AB-81BD-3693-CACB11D736A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AA1B16A0-33F4-255B-ADB8-94DE32A6DAC8}"/>
              </a:ext>
            </a:extLst>
          </p:cNvPr>
          <p:cNvSpPr>
            <a:spLocks noGrp="1" noChangeArrowheads="1"/>
          </p:cNvSpPr>
          <p:nvPr>
            <p:ph type="sldNum" sz="quarter" idx="12"/>
          </p:nvPr>
        </p:nvSpPr>
        <p:spPr>
          <a:ln/>
        </p:spPr>
        <p:txBody>
          <a:bodyPr/>
          <a:lstStyle>
            <a:lvl1pPr>
              <a:defRPr/>
            </a:lvl1pPr>
          </a:lstStyle>
          <a:p>
            <a:fld id="{822BDCF2-76E8-4BA5-8CF8-D92F44DC66BF}" type="slidenum">
              <a:rPr lang="en-US" altLang="zh-CN"/>
              <a:pPr/>
              <a:t>‹#›</a:t>
            </a:fld>
            <a:endParaRPr lang="en-US" altLang="zh-CN"/>
          </a:p>
        </p:txBody>
      </p:sp>
    </p:spTree>
    <p:extLst>
      <p:ext uri="{BB962C8B-B14F-4D97-AF65-F5344CB8AC3E}">
        <p14:creationId xmlns:p14="http://schemas.microsoft.com/office/powerpoint/2010/main" val="165279727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5">
            <a:extLst>
              <a:ext uri="{FF2B5EF4-FFF2-40B4-BE49-F238E27FC236}">
                <a16:creationId xmlns:a16="http://schemas.microsoft.com/office/drawing/2014/main" id="{EF102B1E-9B8C-7F4C-9D20-A3686F817D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687F5D7-075F-1095-F3BA-F5D6ED855A4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3660C35C-9804-B40E-D802-8E26B47CA381}"/>
              </a:ext>
            </a:extLst>
          </p:cNvPr>
          <p:cNvSpPr>
            <a:spLocks noGrp="1" noChangeArrowheads="1"/>
          </p:cNvSpPr>
          <p:nvPr>
            <p:ph type="sldNum" sz="quarter" idx="12"/>
          </p:nvPr>
        </p:nvSpPr>
        <p:spPr>
          <a:ln/>
        </p:spPr>
        <p:txBody>
          <a:bodyPr/>
          <a:lstStyle>
            <a:lvl1pPr>
              <a:defRPr/>
            </a:lvl1pPr>
          </a:lstStyle>
          <a:p>
            <a:fld id="{450A110D-0B91-4AFC-849E-66F37CAAF2AB}" type="slidenum">
              <a:rPr lang="en-US" altLang="zh-CN"/>
              <a:pPr/>
              <a:t>‹#›</a:t>
            </a:fld>
            <a:endParaRPr lang="en-US" altLang="zh-CN"/>
          </a:p>
        </p:txBody>
      </p:sp>
    </p:spTree>
    <p:extLst>
      <p:ext uri="{BB962C8B-B14F-4D97-AF65-F5344CB8AC3E}">
        <p14:creationId xmlns:p14="http://schemas.microsoft.com/office/powerpoint/2010/main" val="3270147970"/>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Freeform 2">
            <a:extLst>
              <a:ext uri="{FF2B5EF4-FFF2-40B4-BE49-F238E27FC236}">
                <a16:creationId xmlns:a16="http://schemas.microsoft.com/office/drawing/2014/main" id="{65500966-0A33-D769-3278-EBB788C3731C}"/>
              </a:ext>
            </a:extLst>
          </p:cNvPr>
          <p:cNvSpPr>
            <a:spLocks noChangeArrowheads="1"/>
          </p:cNvSpPr>
          <p:nvPr/>
        </p:nvSpPr>
        <p:spPr bwMode="auto">
          <a:xfrm rot="-3172564">
            <a:off x="7777163" y="-14287"/>
            <a:ext cx="1162050" cy="2082800"/>
          </a:xfrm>
          <a:custGeom>
            <a:avLst/>
            <a:gdLst>
              <a:gd name="T0" fmla="*/ 2903 w 2903"/>
              <a:gd name="T1" fmla="*/ 433 h 3686"/>
              <a:gd name="T2" fmla="*/ 2565 w 2903"/>
              <a:gd name="T3" fmla="*/ 80 h 3686"/>
              <a:gd name="T4" fmla="*/ 2241 w 2903"/>
              <a:gd name="T5" fmla="*/ 0 h 3686"/>
              <a:gd name="T6" fmla="*/ 110 w 2903"/>
              <a:gd name="T7" fmla="*/ 2811 h 3686"/>
              <a:gd name="T8" fmla="*/ 110 w 2903"/>
              <a:gd name="T9" fmla="*/ 3228 h 3686"/>
              <a:gd name="T10" fmla="*/ 0 w 2903"/>
              <a:gd name="T11" fmla="*/ 3631 h 3686"/>
              <a:gd name="T12" fmla="*/ 72 w 2903"/>
              <a:gd name="T13" fmla="*/ 3686 h 3686"/>
              <a:gd name="T14" fmla="*/ 441 w 2903"/>
              <a:gd name="T15" fmla="*/ 3355 h 3686"/>
              <a:gd name="T16" fmla="*/ 740 w 2903"/>
              <a:gd name="T17" fmla="*/ 3228 h 3686"/>
              <a:gd name="T18" fmla="*/ 2903 w 2903"/>
              <a:gd name="T19" fmla="*/ 433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27" name="Rectangle 3">
            <a:extLst>
              <a:ext uri="{FF2B5EF4-FFF2-40B4-BE49-F238E27FC236}">
                <a16:creationId xmlns:a16="http://schemas.microsoft.com/office/drawing/2014/main" id="{ECBC240F-D881-A777-F5F9-DAE41C4840DD}"/>
              </a:ext>
            </a:extLst>
          </p:cNvPr>
          <p:cNvSpPr>
            <a:spLocks noGrp="1" noChangeArrowheads="1"/>
          </p:cNvSpPr>
          <p:nvPr>
            <p:ph type="title" idx="4294967295"/>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8" name="Rectangle 4">
            <a:extLst>
              <a:ext uri="{FF2B5EF4-FFF2-40B4-BE49-F238E27FC236}">
                <a16:creationId xmlns:a16="http://schemas.microsoft.com/office/drawing/2014/main" id="{5E8E9369-C2A6-EFFF-C4D9-69B8A37F4FC0}"/>
              </a:ext>
            </a:extLst>
          </p:cNvPr>
          <p:cNvSpPr>
            <a:spLocks noGrp="1" noChangeArrowheads="1"/>
          </p:cNvSpPr>
          <p:nvPr>
            <p:ph type="body" idx="4294967295"/>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92869" name="Rectangle 5">
            <a:extLst>
              <a:ext uri="{FF2B5EF4-FFF2-40B4-BE49-F238E27FC236}">
                <a16:creationId xmlns:a16="http://schemas.microsoft.com/office/drawing/2014/main" id="{5D1E2543-EDBB-C6B0-BA84-0CCFAD0A452F}"/>
              </a:ext>
            </a:extLst>
          </p:cNvPr>
          <p:cNvSpPr>
            <a:spLocks noGrp="1" noChangeArrowheads="1"/>
          </p:cNvSpPr>
          <p:nvPr>
            <p:ph type="dt" sz="half" idx="2"/>
          </p:nvPr>
        </p:nvSpPr>
        <p:spPr bwMode="auto">
          <a:xfrm>
            <a:off x="1371600" y="6248400"/>
            <a:ext cx="1905000" cy="457200"/>
          </a:xfrm>
          <a:prstGeom prst="rect">
            <a:avLst/>
          </a:prstGeom>
          <a:noFill/>
          <a:ln w="9525">
            <a:noFill/>
            <a:miter lim="800000"/>
          </a:ln>
        </p:spPr>
        <p:txBody>
          <a:bodyPr vert="horz" wrap="square" lIns="91440" tIns="45720" rIns="91440" bIns="45720" numCol="1" anchor="t" anchorCtr="0" compatLnSpc="1"/>
          <a:lstStyle>
            <a:lvl1pPr eaLnBrk="1" hangingPunct="1">
              <a:buFontTx/>
              <a:buNone/>
              <a:defRPr sz="1400"/>
            </a:lvl1pPr>
          </a:lstStyle>
          <a:p>
            <a:pPr>
              <a:defRPr/>
            </a:pPr>
            <a:endParaRPr lang="en-US" altLang="zh-CN"/>
          </a:p>
        </p:txBody>
      </p:sp>
      <p:sp>
        <p:nvSpPr>
          <p:cNvPr id="292870" name="Rectangle 6">
            <a:extLst>
              <a:ext uri="{FF2B5EF4-FFF2-40B4-BE49-F238E27FC236}">
                <a16:creationId xmlns:a16="http://schemas.microsoft.com/office/drawing/2014/main" id="{5DA723EE-C8D2-0544-0756-5C7A9C6AEE6E}"/>
              </a:ext>
            </a:extLst>
          </p:cNvPr>
          <p:cNvSpPr>
            <a:spLocks noGrp="1" noChangeArrowheads="1"/>
          </p:cNvSpPr>
          <p:nvPr>
            <p:ph type="ftr" sz="quarter" idx="3"/>
          </p:nvPr>
        </p:nvSpPr>
        <p:spPr bwMode="auto">
          <a:xfrm>
            <a:off x="3556000" y="6248400"/>
            <a:ext cx="2895600" cy="457200"/>
          </a:xfrm>
          <a:prstGeom prst="rect">
            <a:avLst/>
          </a:prstGeom>
          <a:noFill/>
          <a:ln w="9525">
            <a:noFill/>
            <a:miter lim="800000"/>
          </a:ln>
        </p:spPr>
        <p:txBody>
          <a:bodyPr vert="horz" wrap="square" lIns="91440" tIns="45720" rIns="91440" bIns="45720" numCol="1" anchor="t" anchorCtr="0" compatLnSpc="1"/>
          <a:lstStyle>
            <a:lvl1pPr algn="ctr" eaLnBrk="1" hangingPunct="1">
              <a:buFontTx/>
              <a:buNone/>
              <a:defRPr sz="1400"/>
            </a:lvl1pPr>
          </a:lstStyle>
          <a:p>
            <a:pPr>
              <a:defRPr/>
            </a:pPr>
            <a:endParaRPr lang="en-US" altLang="zh-CN"/>
          </a:p>
        </p:txBody>
      </p:sp>
      <p:sp>
        <p:nvSpPr>
          <p:cNvPr id="292871" name="Rectangle 7">
            <a:extLst>
              <a:ext uri="{FF2B5EF4-FFF2-40B4-BE49-F238E27FC236}">
                <a16:creationId xmlns:a16="http://schemas.microsoft.com/office/drawing/2014/main" id="{1970D96A-302B-11C2-89E8-A3A747576195}"/>
              </a:ext>
            </a:extLst>
          </p:cNvPr>
          <p:cNvSpPr>
            <a:spLocks noGrp="1" noChangeArrowheads="1"/>
          </p:cNvSpPr>
          <p:nvPr>
            <p:ph type="sldNum" sz="quarter" idx="4"/>
          </p:nvPr>
        </p:nvSpPr>
        <p:spPr bwMode="auto">
          <a:xfrm>
            <a:off x="6718300" y="6248400"/>
            <a:ext cx="1905000" cy="4572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lvl1pPr algn="r">
              <a:defRPr sz="1400"/>
            </a:lvl1pPr>
          </a:lstStyle>
          <a:p>
            <a:fld id="{01A5311D-9BB6-4F22-B938-9797346A9E13}" type="slidenum">
              <a:rPr lang="en-US" altLang="zh-CN"/>
              <a:pPr/>
              <a:t>‹#›</a:t>
            </a:fld>
            <a:endParaRPr lang="en-US" altLang="zh-CN"/>
          </a:p>
        </p:txBody>
      </p:sp>
      <p:sp>
        <p:nvSpPr>
          <p:cNvPr id="1032" name="Freeform 8">
            <a:extLst>
              <a:ext uri="{FF2B5EF4-FFF2-40B4-BE49-F238E27FC236}">
                <a16:creationId xmlns:a16="http://schemas.microsoft.com/office/drawing/2014/main" id="{9E852CDA-92C7-0EE8-5B27-B9C697BAB6B9}"/>
              </a:ext>
            </a:extLst>
          </p:cNvPr>
          <p:cNvSpPr>
            <a:spLocks noChangeArrowheads="1"/>
          </p:cNvSpPr>
          <p:nvPr/>
        </p:nvSpPr>
        <p:spPr bwMode="auto">
          <a:xfrm rot="-3172564">
            <a:off x="7863681" y="23019"/>
            <a:ext cx="1165225" cy="2097088"/>
          </a:xfrm>
          <a:custGeom>
            <a:avLst/>
            <a:gdLst>
              <a:gd name="T0" fmla="*/ 2293 w 2911"/>
              <a:gd name="T1" fmla="*/ 0 h 3703"/>
              <a:gd name="T2" fmla="*/ 130 w 2911"/>
              <a:gd name="T3" fmla="*/ 2835 h 3703"/>
              <a:gd name="T4" fmla="*/ 131 w 2911"/>
              <a:gd name="T5" fmla="*/ 3201 h 3703"/>
              <a:gd name="T6" fmla="*/ 0 w 2911"/>
              <a:gd name="T7" fmla="*/ 3633 h 3703"/>
              <a:gd name="T8" fmla="*/ 50 w 2911"/>
              <a:gd name="T9" fmla="*/ 3703 h 3703"/>
              <a:gd name="T10" fmla="*/ 422 w 2911"/>
              <a:gd name="T11" fmla="*/ 3352 h 3703"/>
              <a:gd name="T12" fmla="*/ 763 w 2911"/>
              <a:gd name="T13" fmla="*/ 3220 h 3703"/>
              <a:gd name="T14" fmla="*/ 2911 w 2911"/>
              <a:gd name="T15" fmla="*/ 428 h 3703"/>
              <a:gd name="T16" fmla="*/ 2589 w 2911"/>
              <a:gd name="T17" fmla="*/ 96 h 3703"/>
              <a:gd name="T18" fmla="*/ 2293 w 2911"/>
              <a:gd name="T19" fmla="*/ 0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33" name="Freeform 9">
            <a:extLst>
              <a:ext uri="{FF2B5EF4-FFF2-40B4-BE49-F238E27FC236}">
                <a16:creationId xmlns:a16="http://schemas.microsoft.com/office/drawing/2014/main" id="{E30AE494-4618-A676-97B6-FC595A2EF427}"/>
              </a:ext>
            </a:extLst>
          </p:cNvPr>
          <p:cNvSpPr>
            <a:spLocks noChangeArrowheads="1"/>
          </p:cNvSpPr>
          <p:nvPr/>
        </p:nvSpPr>
        <p:spPr bwMode="auto">
          <a:xfrm rot="-3172564">
            <a:off x="7831138" y="192088"/>
            <a:ext cx="1025525" cy="1571625"/>
          </a:xfrm>
          <a:custGeom>
            <a:avLst/>
            <a:gdLst>
              <a:gd name="T0" fmla="*/ 0 w 2561"/>
              <a:gd name="T1" fmla="*/ 2485 h 2777"/>
              <a:gd name="T2" fmla="*/ 432 w 2561"/>
              <a:gd name="T3" fmla="*/ 2553 h 2777"/>
              <a:gd name="T4" fmla="*/ 736 w 2561"/>
              <a:gd name="T5" fmla="*/ 2777 h 2777"/>
              <a:gd name="T6" fmla="*/ 2561 w 2561"/>
              <a:gd name="T7" fmla="*/ 399 h 2777"/>
              <a:gd name="T8" fmla="*/ 2118 w 2561"/>
              <a:gd name="T9" fmla="*/ 82 h 2777"/>
              <a:gd name="T10" fmla="*/ 1898 w 2561"/>
              <a:gd name="T11" fmla="*/ 0 h 2777"/>
              <a:gd name="T12" fmla="*/ 0 w 2561"/>
              <a:gd name="T13" fmla="*/ 2485 h 2777"/>
            </a:gdLst>
            <a:ahLst/>
            <a:cxnLst>
              <a:cxn ang="0">
                <a:pos x="T0" y="T1"/>
              </a:cxn>
              <a:cxn ang="0">
                <a:pos x="T2" y="T3"/>
              </a:cxn>
              <a:cxn ang="0">
                <a:pos x="T4" y="T5"/>
              </a:cxn>
              <a:cxn ang="0">
                <a:pos x="T6" y="T7"/>
              </a:cxn>
              <a:cxn ang="0">
                <a:pos x="T8" y="T9"/>
              </a:cxn>
              <a:cxn ang="0">
                <a:pos x="T10" y="T11"/>
              </a:cxn>
              <a:cxn ang="0">
                <a:pos x="T12" y="T13"/>
              </a:cxn>
            </a:cxnLst>
            <a:rect l="0" t="0" r="r" b="b"/>
            <a:pathLst>
              <a:path w="2561" h="2777">
                <a:moveTo>
                  <a:pt x="0" y="2485"/>
                </a:moveTo>
                <a:lnTo>
                  <a:pt x="432" y="2553"/>
                </a:lnTo>
                <a:lnTo>
                  <a:pt x="736" y="2777"/>
                </a:lnTo>
                <a:lnTo>
                  <a:pt x="2561" y="399"/>
                </a:lnTo>
                <a:lnTo>
                  <a:pt x="2118" y="82"/>
                </a:lnTo>
                <a:lnTo>
                  <a:pt x="1898" y="0"/>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grpSp>
        <p:nvGrpSpPr>
          <p:cNvPr id="1034" name="Group 10">
            <a:extLst>
              <a:ext uri="{FF2B5EF4-FFF2-40B4-BE49-F238E27FC236}">
                <a16:creationId xmlns:a16="http://schemas.microsoft.com/office/drawing/2014/main" id="{0E020BAF-4285-A82A-2589-482E780FBEA0}"/>
              </a:ext>
            </a:extLst>
          </p:cNvPr>
          <p:cNvGrpSpPr>
            <a:grpSpLocks/>
          </p:cNvGrpSpPr>
          <p:nvPr/>
        </p:nvGrpSpPr>
        <p:grpSpPr bwMode="auto">
          <a:xfrm>
            <a:off x="7938" y="5540375"/>
            <a:ext cx="1784350" cy="1246188"/>
            <a:chOff x="5" y="3490"/>
            <a:chExt cx="1124" cy="785"/>
          </a:xfrm>
        </p:grpSpPr>
        <p:sp>
          <p:nvSpPr>
            <p:cNvPr id="1035" name="Freeform 11">
              <a:extLst>
                <a:ext uri="{FF2B5EF4-FFF2-40B4-BE49-F238E27FC236}">
                  <a16:creationId xmlns:a16="http://schemas.microsoft.com/office/drawing/2014/main" id="{6829D23A-52DA-A6BE-7B47-5CC3DCD0D758}"/>
                </a:ext>
              </a:extLst>
            </p:cNvPr>
            <p:cNvSpPr>
              <a:spLocks noChangeArrowheads="1"/>
            </p:cNvSpPr>
            <p:nvPr/>
          </p:nvSpPr>
          <p:spPr bwMode="auto">
            <a:xfrm>
              <a:off x="24" y="3505"/>
              <a:ext cx="1089" cy="649"/>
            </a:xfrm>
            <a:custGeom>
              <a:avLst/>
              <a:gdLst>
                <a:gd name="T0" fmla="*/ 1587 w 2177"/>
                <a:gd name="T1" fmla="*/ 1260 h 1298"/>
                <a:gd name="T2" fmla="*/ 1420 w 2177"/>
                <a:gd name="T3" fmla="*/ 1106 h 1298"/>
                <a:gd name="T4" fmla="*/ 1331 w 2177"/>
                <a:gd name="T5" fmla="*/ 477 h 1298"/>
                <a:gd name="T6" fmla="*/ 2139 w 2177"/>
                <a:gd name="T7" fmla="*/ 330 h 1298"/>
                <a:gd name="T8" fmla="*/ 2177 w 2177"/>
                <a:gd name="T9" fmla="*/ 203 h 1298"/>
                <a:gd name="T10" fmla="*/ 2099 w 2177"/>
                <a:gd name="T11" fmla="*/ 100 h 1298"/>
                <a:gd name="T12" fmla="*/ 1276 w 2177"/>
                <a:gd name="T13" fmla="*/ 211 h 1298"/>
                <a:gd name="T14" fmla="*/ 1219 w 2177"/>
                <a:gd name="T15" fmla="*/ 32 h 1298"/>
                <a:gd name="T16" fmla="*/ 1085 w 2177"/>
                <a:gd name="T17" fmla="*/ 0 h 1298"/>
                <a:gd name="T18" fmla="*/ 958 w 2177"/>
                <a:gd name="T19" fmla="*/ 28 h 1298"/>
                <a:gd name="T20" fmla="*/ 888 w 2177"/>
                <a:gd name="T21" fmla="*/ 106 h 1298"/>
                <a:gd name="T22" fmla="*/ 937 w 2177"/>
                <a:gd name="T23" fmla="*/ 285 h 1298"/>
                <a:gd name="T24" fmla="*/ 660 w 2177"/>
                <a:gd name="T25" fmla="*/ 441 h 1298"/>
                <a:gd name="T26" fmla="*/ 983 w 2177"/>
                <a:gd name="T27" fmla="*/ 473 h 1298"/>
                <a:gd name="T28" fmla="*/ 1112 w 2177"/>
                <a:gd name="T29" fmla="*/ 889 h 1298"/>
                <a:gd name="T30" fmla="*/ 141 w 2177"/>
                <a:gd name="T31" fmla="*/ 469 h 1298"/>
                <a:gd name="T32" fmla="*/ 46 w 2177"/>
                <a:gd name="T33" fmla="*/ 509 h 1298"/>
                <a:gd name="T34" fmla="*/ 0 w 2177"/>
                <a:gd name="T35" fmla="*/ 636 h 1298"/>
                <a:gd name="T36" fmla="*/ 55 w 2177"/>
                <a:gd name="T37" fmla="*/ 779 h 1298"/>
                <a:gd name="T38" fmla="*/ 1139 w 2177"/>
                <a:gd name="T39" fmla="*/ 1288 h 1298"/>
                <a:gd name="T40" fmla="*/ 1378 w 2177"/>
                <a:gd name="T41" fmla="*/ 1256 h 1298"/>
                <a:gd name="T42" fmla="*/ 1570 w 2177"/>
                <a:gd name="T43" fmla="*/ 1298 h 1298"/>
                <a:gd name="T44" fmla="*/ 1587 w 2177"/>
                <a:gd name="T45" fmla="*/ 126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36" name="Freeform 12">
              <a:extLst>
                <a:ext uri="{FF2B5EF4-FFF2-40B4-BE49-F238E27FC236}">
                  <a16:creationId xmlns:a16="http://schemas.microsoft.com/office/drawing/2014/main" id="{6E8CCA8C-E9D7-87B6-6E9E-CC7690DFEB9A}"/>
                </a:ext>
              </a:extLst>
            </p:cNvPr>
            <p:cNvSpPr>
              <a:spLocks noChangeArrowheads="1"/>
            </p:cNvSpPr>
            <p:nvPr/>
          </p:nvSpPr>
          <p:spPr bwMode="auto">
            <a:xfrm>
              <a:off x="1022" y="3582"/>
              <a:ext cx="71" cy="129"/>
            </a:xfrm>
            <a:custGeom>
              <a:avLst/>
              <a:gdLst>
                <a:gd name="T0" fmla="*/ 0 w 143"/>
                <a:gd name="T1" fmla="*/ 7 h 258"/>
                <a:gd name="T2" fmla="*/ 120 w 143"/>
                <a:gd name="T3" fmla="*/ 0 h 258"/>
                <a:gd name="T4" fmla="*/ 143 w 143"/>
                <a:gd name="T5" fmla="*/ 233 h 258"/>
                <a:gd name="T6" fmla="*/ 8 w 143"/>
                <a:gd name="T7" fmla="*/ 258 h 258"/>
                <a:gd name="T8" fmla="*/ 0 w 143"/>
                <a:gd name="T9" fmla="*/ 7 h 258"/>
              </a:gdLst>
              <a:ahLst/>
              <a:cxnLst>
                <a:cxn ang="0">
                  <a:pos x="T0" y="T1"/>
                </a:cxn>
                <a:cxn ang="0">
                  <a:pos x="T2" y="T3"/>
                </a:cxn>
                <a:cxn ang="0">
                  <a:pos x="T4" y="T5"/>
                </a:cxn>
                <a:cxn ang="0">
                  <a:pos x="T6" y="T7"/>
                </a:cxn>
                <a:cxn ang="0">
                  <a:pos x="T8" y="T9"/>
                </a:cxn>
              </a:cxnLst>
              <a:rect l="0" t="0" r="r" b="b"/>
              <a:pathLst>
                <a:path w="143" h="258">
                  <a:moveTo>
                    <a:pt x="0" y="7"/>
                  </a:moveTo>
                  <a:lnTo>
                    <a:pt x="120" y="0"/>
                  </a:lnTo>
                  <a:lnTo>
                    <a:pt x="143" y="233"/>
                  </a:lnTo>
                  <a:lnTo>
                    <a:pt x="8" y="258"/>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37" name="Freeform 13">
              <a:extLst>
                <a:ext uri="{FF2B5EF4-FFF2-40B4-BE49-F238E27FC236}">
                  <a16:creationId xmlns:a16="http://schemas.microsoft.com/office/drawing/2014/main" id="{B2548F30-1D49-83E8-F3B5-30A70E6EC647}"/>
                </a:ext>
              </a:extLst>
            </p:cNvPr>
            <p:cNvSpPr>
              <a:spLocks noChangeArrowheads="1"/>
            </p:cNvSpPr>
            <p:nvPr/>
          </p:nvSpPr>
          <p:spPr bwMode="auto">
            <a:xfrm>
              <a:off x="20" y="3774"/>
              <a:ext cx="792" cy="410"/>
            </a:xfrm>
            <a:custGeom>
              <a:avLst/>
              <a:gdLst>
                <a:gd name="T0" fmla="*/ 137 w 1586"/>
                <a:gd name="T1" fmla="*/ 0 h 821"/>
                <a:gd name="T2" fmla="*/ 1331 w 1586"/>
                <a:gd name="T3" fmla="*/ 519 h 821"/>
                <a:gd name="T4" fmla="*/ 1428 w 1586"/>
                <a:gd name="T5" fmla="*/ 638 h 821"/>
                <a:gd name="T6" fmla="*/ 1586 w 1586"/>
                <a:gd name="T7" fmla="*/ 792 h 821"/>
                <a:gd name="T8" fmla="*/ 1565 w 1586"/>
                <a:gd name="T9" fmla="*/ 821 h 821"/>
                <a:gd name="T10" fmla="*/ 1350 w 1586"/>
                <a:gd name="T11" fmla="*/ 787 h 821"/>
                <a:gd name="T12" fmla="*/ 1145 w 1586"/>
                <a:gd name="T13" fmla="*/ 811 h 821"/>
                <a:gd name="T14" fmla="*/ 42 w 1586"/>
                <a:gd name="T15" fmla="*/ 298 h 821"/>
                <a:gd name="T16" fmla="*/ 0 w 1586"/>
                <a:gd name="T17" fmla="*/ 150 h 821"/>
                <a:gd name="T18" fmla="*/ 46 w 1586"/>
                <a:gd name="T19" fmla="*/ 32 h 821"/>
                <a:gd name="T20" fmla="*/ 137 w 1586"/>
                <a:gd name="T21"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38" name="Freeform 14">
              <a:extLst>
                <a:ext uri="{FF2B5EF4-FFF2-40B4-BE49-F238E27FC236}">
                  <a16:creationId xmlns:a16="http://schemas.microsoft.com/office/drawing/2014/main" id="{ABFBA49D-A059-6A3F-B480-6B9B5FB5FCF1}"/>
                </a:ext>
              </a:extLst>
            </p:cNvPr>
            <p:cNvSpPr>
              <a:spLocks noChangeArrowheads="1"/>
            </p:cNvSpPr>
            <p:nvPr/>
          </p:nvSpPr>
          <p:spPr bwMode="auto">
            <a:xfrm>
              <a:off x="129" y="3808"/>
              <a:ext cx="525" cy="374"/>
            </a:xfrm>
            <a:custGeom>
              <a:avLst/>
              <a:gdLst>
                <a:gd name="T0" fmla="*/ 0 w 1049"/>
                <a:gd name="T1" fmla="*/ 325 h 747"/>
                <a:gd name="T2" fmla="*/ 922 w 1049"/>
                <a:gd name="T3" fmla="*/ 747 h 747"/>
                <a:gd name="T4" fmla="*/ 939 w 1049"/>
                <a:gd name="T5" fmla="*/ 534 h 747"/>
                <a:gd name="T6" fmla="*/ 1049 w 1049"/>
                <a:gd name="T7" fmla="*/ 422 h 747"/>
                <a:gd name="T8" fmla="*/ 78 w 1049"/>
                <a:gd name="T9" fmla="*/ 0 h 747"/>
                <a:gd name="T10" fmla="*/ 0 w 1049"/>
                <a:gd name="T11" fmla="*/ 127 h 747"/>
                <a:gd name="T12" fmla="*/ 0 w 1049"/>
                <a:gd name="T13" fmla="*/ 325 h 747"/>
              </a:gdLst>
              <a:ahLst/>
              <a:cxnLst>
                <a:cxn ang="0">
                  <a:pos x="T0" y="T1"/>
                </a:cxn>
                <a:cxn ang="0">
                  <a:pos x="T2" y="T3"/>
                </a:cxn>
                <a:cxn ang="0">
                  <a:pos x="T4" y="T5"/>
                </a:cxn>
                <a:cxn ang="0">
                  <a:pos x="T6" y="T7"/>
                </a:cxn>
                <a:cxn ang="0">
                  <a:pos x="T8" y="T9"/>
                </a:cxn>
                <a:cxn ang="0">
                  <a:pos x="T10" y="T11"/>
                </a:cxn>
                <a:cxn ang="0">
                  <a:pos x="T12" y="T13"/>
                </a:cxn>
              </a:cxnLst>
              <a:rect l="0" t="0" r="r" b="b"/>
              <a:pathLst>
                <a:path w="1049" h="747">
                  <a:moveTo>
                    <a:pt x="0" y="325"/>
                  </a:moveTo>
                  <a:lnTo>
                    <a:pt x="922" y="747"/>
                  </a:lnTo>
                  <a:lnTo>
                    <a:pt x="939" y="534"/>
                  </a:lnTo>
                  <a:lnTo>
                    <a:pt x="1049" y="422"/>
                  </a:lnTo>
                  <a:lnTo>
                    <a:pt x="78" y="0"/>
                  </a:lnTo>
                  <a:lnTo>
                    <a:pt x="0" y="127"/>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39" name="Freeform 15">
              <a:extLst>
                <a:ext uri="{FF2B5EF4-FFF2-40B4-BE49-F238E27FC236}">
                  <a16:creationId xmlns:a16="http://schemas.microsoft.com/office/drawing/2014/main" id="{A59377AE-893D-21F9-737C-22B627A1E3B8}"/>
                </a:ext>
              </a:extLst>
            </p:cNvPr>
            <p:cNvSpPr>
              <a:spLocks noChangeArrowheads="1"/>
            </p:cNvSpPr>
            <p:nvPr/>
          </p:nvSpPr>
          <p:spPr bwMode="auto">
            <a:xfrm>
              <a:off x="485" y="3532"/>
              <a:ext cx="135" cy="121"/>
            </a:xfrm>
            <a:custGeom>
              <a:avLst/>
              <a:gdLst>
                <a:gd name="T0" fmla="*/ 0 w 272"/>
                <a:gd name="T1" fmla="*/ 28 h 241"/>
                <a:gd name="T2" fmla="*/ 160 w 272"/>
                <a:gd name="T3" fmla="*/ 0 h 241"/>
                <a:gd name="T4" fmla="*/ 251 w 272"/>
                <a:gd name="T5" fmla="*/ 36 h 241"/>
                <a:gd name="T6" fmla="*/ 272 w 272"/>
                <a:gd name="T7" fmla="*/ 139 h 241"/>
                <a:gd name="T8" fmla="*/ 164 w 272"/>
                <a:gd name="T9" fmla="*/ 146 h 241"/>
                <a:gd name="T10" fmla="*/ 32 w 272"/>
                <a:gd name="T11" fmla="*/ 241 h 241"/>
                <a:gd name="T12" fmla="*/ 0 w 272"/>
                <a:gd name="T13" fmla="*/ 28 h 241"/>
              </a:gdLst>
              <a:ahLst/>
              <a:cxnLst>
                <a:cxn ang="0">
                  <a:pos x="T0" y="T1"/>
                </a:cxn>
                <a:cxn ang="0">
                  <a:pos x="T2" y="T3"/>
                </a:cxn>
                <a:cxn ang="0">
                  <a:pos x="T4" y="T5"/>
                </a:cxn>
                <a:cxn ang="0">
                  <a:pos x="T6" y="T7"/>
                </a:cxn>
                <a:cxn ang="0">
                  <a:pos x="T8" y="T9"/>
                </a:cxn>
                <a:cxn ang="0">
                  <a:pos x="T10" y="T11"/>
                </a:cxn>
                <a:cxn ang="0">
                  <a:pos x="T12" y="T13"/>
                </a:cxn>
              </a:cxnLst>
              <a:rect l="0" t="0" r="r" b="b"/>
              <a:pathLst>
                <a:path w="272" h="241">
                  <a:moveTo>
                    <a:pt x="0" y="28"/>
                  </a:moveTo>
                  <a:lnTo>
                    <a:pt x="160" y="0"/>
                  </a:lnTo>
                  <a:lnTo>
                    <a:pt x="251" y="36"/>
                  </a:lnTo>
                  <a:lnTo>
                    <a:pt x="272" y="139"/>
                  </a:lnTo>
                  <a:lnTo>
                    <a:pt x="164" y="146"/>
                  </a:lnTo>
                  <a:lnTo>
                    <a:pt x="32" y="241"/>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40" name="Freeform 16">
              <a:extLst>
                <a:ext uri="{FF2B5EF4-FFF2-40B4-BE49-F238E27FC236}">
                  <a16:creationId xmlns:a16="http://schemas.microsoft.com/office/drawing/2014/main" id="{6A070368-1A3B-8681-41AF-C36C2BAEC323}"/>
                </a:ext>
              </a:extLst>
            </p:cNvPr>
            <p:cNvSpPr>
              <a:spLocks noChangeArrowheads="1"/>
            </p:cNvSpPr>
            <p:nvPr/>
          </p:nvSpPr>
          <p:spPr bwMode="auto">
            <a:xfrm>
              <a:off x="641" y="4163"/>
              <a:ext cx="76" cy="112"/>
            </a:xfrm>
            <a:custGeom>
              <a:avLst/>
              <a:gdLst>
                <a:gd name="T0" fmla="*/ 152 w 152"/>
                <a:gd name="T1" fmla="*/ 4 h 224"/>
                <a:gd name="T2" fmla="*/ 152 w 152"/>
                <a:gd name="T3" fmla="*/ 224 h 224"/>
                <a:gd name="T4" fmla="*/ 0 w 152"/>
                <a:gd name="T5" fmla="*/ 8 h 224"/>
                <a:gd name="T6" fmla="*/ 72 w 152"/>
                <a:gd name="T7" fmla="*/ 0 h 224"/>
                <a:gd name="T8" fmla="*/ 152 w 152"/>
                <a:gd name="T9" fmla="*/ 4 h 224"/>
              </a:gdLst>
              <a:ahLst/>
              <a:cxnLst>
                <a:cxn ang="0">
                  <a:pos x="T0" y="T1"/>
                </a:cxn>
                <a:cxn ang="0">
                  <a:pos x="T2" y="T3"/>
                </a:cxn>
                <a:cxn ang="0">
                  <a:pos x="T4" y="T5"/>
                </a:cxn>
                <a:cxn ang="0">
                  <a:pos x="T6" y="T7"/>
                </a:cxn>
                <a:cxn ang="0">
                  <a:pos x="T8" y="T9"/>
                </a:cxn>
              </a:cxnLst>
              <a:rect l="0" t="0" r="r" b="b"/>
              <a:pathLst>
                <a:path w="152" h="224">
                  <a:moveTo>
                    <a:pt x="152" y="4"/>
                  </a:moveTo>
                  <a:lnTo>
                    <a:pt x="152" y="224"/>
                  </a:lnTo>
                  <a:lnTo>
                    <a:pt x="0" y="8"/>
                  </a:lnTo>
                  <a:lnTo>
                    <a:pt x="72" y="0"/>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41" name="Freeform 17">
              <a:extLst>
                <a:ext uri="{FF2B5EF4-FFF2-40B4-BE49-F238E27FC236}">
                  <a16:creationId xmlns:a16="http://schemas.microsoft.com/office/drawing/2014/main" id="{3FB4FB91-4AF6-E065-B3F8-E7CADF250B96}"/>
                </a:ext>
              </a:extLst>
            </p:cNvPr>
            <p:cNvSpPr>
              <a:spLocks noChangeArrowheads="1"/>
            </p:cNvSpPr>
            <p:nvPr/>
          </p:nvSpPr>
          <p:spPr bwMode="auto">
            <a:xfrm>
              <a:off x="504" y="3607"/>
              <a:ext cx="193" cy="383"/>
            </a:xfrm>
            <a:custGeom>
              <a:avLst/>
              <a:gdLst>
                <a:gd name="T0" fmla="*/ 0 w 386"/>
                <a:gd name="T1" fmla="*/ 80 h 764"/>
                <a:gd name="T2" fmla="*/ 87 w 386"/>
                <a:gd name="T3" fmla="*/ 0 h 764"/>
                <a:gd name="T4" fmla="*/ 232 w 386"/>
                <a:gd name="T5" fmla="*/ 6 h 764"/>
                <a:gd name="T6" fmla="*/ 386 w 386"/>
                <a:gd name="T7" fmla="*/ 764 h 764"/>
                <a:gd name="T8" fmla="*/ 279 w 386"/>
                <a:gd name="T9" fmla="*/ 720 h 764"/>
                <a:gd name="T10" fmla="*/ 152 w 386"/>
                <a:gd name="T11" fmla="*/ 677 h 764"/>
                <a:gd name="T12" fmla="*/ 0 w 386"/>
                <a:gd name="T13" fmla="*/ 80 h 764"/>
              </a:gdLst>
              <a:ahLst/>
              <a:cxnLst>
                <a:cxn ang="0">
                  <a:pos x="T0" y="T1"/>
                </a:cxn>
                <a:cxn ang="0">
                  <a:pos x="T2" y="T3"/>
                </a:cxn>
                <a:cxn ang="0">
                  <a:pos x="T4" y="T5"/>
                </a:cxn>
                <a:cxn ang="0">
                  <a:pos x="T6" y="T7"/>
                </a:cxn>
                <a:cxn ang="0">
                  <a:pos x="T8" y="T9"/>
                </a:cxn>
                <a:cxn ang="0">
                  <a:pos x="T10" y="T11"/>
                </a:cxn>
                <a:cxn ang="0">
                  <a:pos x="T12" y="T13"/>
                </a:cxn>
              </a:cxnLst>
              <a:rect l="0" t="0" r="r" b="b"/>
              <a:pathLst>
                <a:path w="386" h="764">
                  <a:moveTo>
                    <a:pt x="0" y="80"/>
                  </a:moveTo>
                  <a:lnTo>
                    <a:pt x="87" y="0"/>
                  </a:lnTo>
                  <a:lnTo>
                    <a:pt x="232" y="6"/>
                  </a:lnTo>
                  <a:lnTo>
                    <a:pt x="386" y="764"/>
                  </a:lnTo>
                  <a:lnTo>
                    <a:pt x="279" y="720"/>
                  </a:lnTo>
                  <a:lnTo>
                    <a:pt x="152" y="677"/>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42" name="Freeform 18">
              <a:extLst>
                <a:ext uri="{FF2B5EF4-FFF2-40B4-BE49-F238E27FC236}">
                  <a16:creationId xmlns:a16="http://schemas.microsoft.com/office/drawing/2014/main" id="{F45F3605-398A-CFBC-39AD-4601F2663D1D}"/>
                </a:ext>
              </a:extLst>
            </p:cNvPr>
            <p:cNvSpPr>
              <a:spLocks noChangeArrowheads="1"/>
            </p:cNvSpPr>
            <p:nvPr/>
          </p:nvSpPr>
          <p:spPr bwMode="auto">
            <a:xfrm>
              <a:off x="668" y="3590"/>
              <a:ext cx="364" cy="174"/>
            </a:xfrm>
            <a:custGeom>
              <a:avLst/>
              <a:gdLst>
                <a:gd name="T0" fmla="*/ 692 w 728"/>
                <a:gd name="T1" fmla="*/ 0 h 348"/>
                <a:gd name="T2" fmla="*/ 0 w 728"/>
                <a:gd name="T3" fmla="*/ 106 h 348"/>
                <a:gd name="T4" fmla="*/ 28 w 728"/>
                <a:gd name="T5" fmla="*/ 348 h 348"/>
                <a:gd name="T6" fmla="*/ 715 w 728"/>
                <a:gd name="T7" fmla="*/ 237 h 348"/>
                <a:gd name="T8" fmla="*/ 728 w 728"/>
                <a:gd name="T9" fmla="*/ 43 h 348"/>
                <a:gd name="T10" fmla="*/ 692 w 728"/>
                <a:gd name="T11" fmla="*/ 0 h 348"/>
              </a:gdLst>
              <a:ahLst/>
              <a:cxnLst>
                <a:cxn ang="0">
                  <a:pos x="T0" y="T1"/>
                </a:cxn>
                <a:cxn ang="0">
                  <a:pos x="T2" y="T3"/>
                </a:cxn>
                <a:cxn ang="0">
                  <a:pos x="T4" y="T5"/>
                </a:cxn>
                <a:cxn ang="0">
                  <a:pos x="T6" y="T7"/>
                </a:cxn>
                <a:cxn ang="0">
                  <a:pos x="T8" y="T9"/>
                </a:cxn>
                <a:cxn ang="0">
                  <a:pos x="T10" y="T11"/>
                </a:cxn>
              </a:cxnLst>
              <a:rect l="0" t="0" r="r" b="b"/>
              <a:pathLst>
                <a:path w="728" h="348">
                  <a:moveTo>
                    <a:pt x="692" y="0"/>
                  </a:moveTo>
                  <a:lnTo>
                    <a:pt x="0" y="106"/>
                  </a:lnTo>
                  <a:lnTo>
                    <a:pt x="28" y="348"/>
                  </a:lnTo>
                  <a:lnTo>
                    <a:pt x="715" y="237"/>
                  </a:lnTo>
                  <a:lnTo>
                    <a:pt x="728" y="43"/>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43" name="Freeform 19">
              <a:extLst>
                <a:ext uri="{FF2B5EF4-FFF2-40B4-BE49-F238E27FC236}">
                  <a16:creationId xmlns:a16="http://schemas.microsoft.com/office/drawing/2014/main" id="{6E2AB72A-753F-B713-8B05-31FC8DAD9730}"/>
                </a:ext>
              </a:extLst>
            </p:cNvPr>
            <p:cNvSpPr>
              <a:spLocks noChangeArrowheads="1"/>
            </p:cNvSpPr>
            <p:nvPr/>
          </p:nvSpPr>
          <p:spPr bwMode="auto">
            <a:xfrm>
              <a:off x="347" y="3693"/>
              <a:ext cx="156" cy="67"/>
            </a:xfrm>
            <a:custGeom>
              <a:avLst/>
              <a:gdLst>
                <a:gd name="T0" fmla="*/ 272 w 312"/>
                <a:gd name="T1" fmla="*/ 0 h 135"/>
                <a:gd name="T2" fmla="*/ 0 w 312"/>
                <a:gd name="T3" fmla="*/ 78 h 135"/>
                <a:gd name="T4" fmla="*/ 312 w 312"/>
                <a:gd name="T5" fmla="*/ 135 h 135"/>
                <a:gd name="T6" fmla="*/ 272 w 312"/>
                <a:gd name="T7" fmla="*/ 0 h 135"/>
              </a:gdLst>
              <a:ahLst/>
              <a:cxnLst>
                <a:cxn ang="0">
                  <a:pos x="T0" y="T1"/>
                </a:cxn>
                <a:cxn ang="0">
                  <a:pos x="T2" y="T3"/>
                </a:cxn>
                <a:cxn ang="0">
                  <a:pos x="T4" y="T5"/>
                </a:cxn>
                <a:cxn ang="0">
                  <a:pos x="T6" y="T7"/>
                </a:cxn>
              </a:cxnLst>
              <a:rect l="0" t="0" r="r" b="b"/>
              <a:pathLst>
                <a:path w="312" h="135">
                  <a:moveTo>
                    <a:pt x="272" y="0"/>
                  </a:moveTo>
                  <a:lnTo>
                    <a:pt x="0" y="78"/>
                  </a:lnTo>
                  <a:lnTo>
                    <a:pt x="312" y="135"/>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grpSp>
          <p:nvGrpSpPr>
            <p:cNvPr id="1044" name="Group 20">
              <a:extLst>
                <a:ext uri="{FF2B5EF4-FFF2-40B4-BE49-F238E27FC236}">
                  <a16:creationId xmlns:a16="http://schemas.microsoft.com/office/drawing/2014/main" id="{A6DBD441-37C8-DBDF-A9AF-7979170DD2A0}"/>
                </a:ext>
              </a:extLst>
            </p:cNvPr>
            <p:cNvGrpSpPr>
              <a:grpSpLocks/>
            </p:cNvGrpSpPr>
            <p:nvPr userDrawn="1"/>
          </p:nvGrpSpPr>
          <p:grpSpPr bwMode="auto">
            <a:xfrm>
              <a:off x="5" y="3490"/>
              <a:ext cx="1124" cy="780"/>
              <a:chOff x="5" y="3490"/>
              <a:chExt cx="1124" cy="780"/>
            </a:xfrm>
          </p:grpSpPr>
          <p:grpSp>
            <p:nvGrpSpPr>
              <p:cNvPr id="1045" name="Group 21">
                <a:extLst>
                  <a:ext uri="{FF2B5EF4-FFF2-40B4-BE49-F238E27FC236}">
                    <a16:creationId xmlns:a16="http://schemas.microsoft.com/office/drawing/2014/main" id="{C3E3F4AB-3659-03E4-2544-7747727D58B6}"/>
                  </a:ext>
                </a:extLst>
              </p:cNvPr>
              <p:cNvGrpSpPr>
                <a:grpSpLocks/>
              </p:cNvGrpSpPr>
              <p:nvPr userDrawn="1"/>
            </p:nvGrpSpPr>
            <p:grpSpPr bwMode="auto">
              <a:xfrm>
                <a:off x="499" y="3562"/>
                <a:ext cx="548" cy="708"/>
                <a:chOff x="499" y="3562"/>
                <a:chExt cx="548" cy="708"/>
              </a:xfrm>
            </p:grpSpPr>
            <p:sp>
              <p:nvSpPr>
                <p:cNvPr id="1046" name="Freeform 22">
                  <a:extLst>
                    <a:ext uri="{FF2B5EF4-FFF2-40B4-BE49-F238E27FC236}">
                      <a16:creationId xmlns:a16="http://schemas.microsoft.com/office/drawing/2014/main" id="{7FCA0D5A-7BBE-9B6C-5207-B57B021FE573}"/>
                    </a:ext>
                  </a:extLst>
                </p:cNvPr>
                <p:cNvSpPr>
                  <a:spLocks noChangeArrowheads="1"/>
                </p:cNvSpPr>
                <p:nvPr/>
              </p:nvSpPr>
              <p:spPr bwMode="auto">
                <a:xfrm>
                  <a:off x="499" y="3587"/>
                  <a:ext cx="157" cy="87"/>
                </a:xfrm>
                <a:custGeom>
                  <a:avLst/>
                  <a:gdLst>
                    <a:gd name="T0" fmla="*/ 0 w 313"/>
                    <a:gd name="T1" fmla="*/ 107 h 175"/>
                    <a:gd name="T2" fmla="*/ 114 w 313"/>
                    <a:gd name="T3" fmla="*/ 10 h 175"/>
                    <a:gd name="T4" fmla="*/ 213 w 313"/>
                    <a:gd name="T5" fmla="*/ 0 h 175"/>
                    <a:gd name="T6" fmla="*/ 292 w 313"/>
                    <a:gd name="T7" fmla="*/ 27 h 175"/>
                    <a:gd name="T8" fmla="*/ 313 w 313"/>
                    <a:gd name="T9" fmla="*/ 91 h 175"/>
                    <a:gd name="T10" fmla="*/ 167 w 313"/>
                    <a:gd name="T11" fmla="*/ 67 h 175"/>
                    <a:gd name="T12" fmla="*/ 74 w 313"/>
                    <a:gd name="T13" fmla="*/ 101 h 175"/>
                    <a:gd name="T14" fmla="*/ 13 w 313"/>
                    <a:gd name="T15" fmla="*/ 175 h 175"/>
                    <a:gd name="T16" fmla="*/ 0 w 313"/>
                    <a:gd name="T17"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47" name="Freeform 23">
                  <a:extLst>
                    <a:ext uri="{FF2B5EF4-FFF2-40B4-BE49-F238E27FC236}">
                      <a16:creationId xmlns:a16="http://schemas.microsoft.com/office/drawing/2014/main" id="{F4BEA517-0415-B2ED-00C4-B807417935FD}"/>
                    </a:ext>
                  </a:extLst>
                </p:cNvPr>
                <p:cNvSpPr>
                  <a:spLocks noChangeArrowheads="1"/>
                </p:cNvSpPr>
                <p:nvPr/>
              </p:nvSpPr>
              <p:spPr bwMode="auto">
                <a:xfrm>
                  <a:off x="636" y="4137"/>
                  <a:ext cx="115" cy="133"/>
                </a:xfrm>
                <a:custGeom>
                  <a:avLst/>
                  <a:gdLst>
                    <a:gd name="T0" fmla="*/ 0 w 230"/>
                    <a:gd name="T1" fmla="*/ 40 h 266"/>
                    <a:gd name="T2" fmla="*/ 160 w 230"/>
                    <a:gd name="T3" fmla="*/ 266 h 266"/>
                    <a:gd name="T4" fmla="*/ 230 w 230"/>
                    <a:gd name="T5" fmla="*/ 251 h 266"/>
                    <a:gd name="T6" fmla="*/ 223 w 230"/>
                    <a:gd name="T7" fmla="*/ 17 h 266"/>
                    <a:gd name="T8" fmla="*/ 166 w 230"/>
                    <a:gd name="T9" fmla="*/ 0 h 266"/>
                    <a:gd name="T10" fmla="*/ 179 w 230"/>
                    <a:gd name="T11" fmla="*/ 197 h 266"/>
                    <a:gd name="T12" fmla="*/ 71 w 230"/>
                    <a:gd name="T13" fmla="*/ 4 h 266"/>
                    <a:gd name="T14" fmla="*/ 0 w 230"/>
                    <a:gd name="T15" fmla="*/ 40 h 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266">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48" name="Freeform 24">
                  <a:extLst>
                    <a:ext uri="{FF2B5EF4-FFF2-40B4-BE49-F238E27FC236}">
                      <a16:creationId xmlns:a16="http://schemas.microsoft.com/office/drawing/2014/main" id="{6372C752-4F9B-E31B-F353-9E1627157CDF}"/>
                    </a:ext>
                  </a:extLst>
                </p:cNvPr>
                <p:cNvSpPr>
                  <a:spLocks noChangeArrowheads="1"/>
                </p:cNvSpPr>
                <p:nvPr/>
              </p:nvSpPr>
              <p:spPr bwMode="auto">
                <a:xfrm>
                  <a:off x="1004" y="3562"/>
                  <a:ext cx="43" cy="117"/>
                </a:xfrm>
                <a:custGeom>
                  <a:avLst/>
                  <a:gdLst>
                    <a:gd name="T0" fmla="*/ 0 w 87"/>
                    <a:gd name="T1" fmla="*/ 19 h 234"/>
                    <a:gd name="T2" fmla="*/ 36 w 87"/>
                    <a:gd name="T3" fmla="*/ 93 h 234"/>
                    <a:gd name="T4" fmla="*/ 44 w 87"/>
                    <a:gd name="T5" fmla="*/ 154 h 234"/>
                    <a:gd name="T6" fmla="*/ 27 w 87"/>
                    <a:gd name="T7" fmla="*/ 234 h 234"/>
                    <a:gd name="T8" fmla="*/ 80 w 87"/>
                    <a:gd name="T9" fmla="*/ 220 h 234"/>
                    <a:gd name="T10" fmla="*/ 87 w 87"/>
                    <a:gd name="T11" fmla="*/ 116 h 234"/>
                    <a:gd name="T12" fmla="*/ 46 w 87"/>
                    <a:gd name="T13" fmla="*/ 0 h 234"/>
                    <a:gd name="T14" fmla="*/ 0 w 87"/>
                    <a:gd name="T15" fmla="*/ 19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234">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grpSp>
          <p:sp>
            <p:nvSpPr>
              <p:cNvPr id="1049" name="Freeform 25">
                <a:extLst>
                  <a:ext uri="{FF2B5EF4-FFF2-40B4-BE49-F238E27FC236}">
                    <a16:creationId xmlns:a16="http://schemas.microsoft.com/office/drawing/2014/main" id="{7D800D97-27CF-5382-2887-6D73B6235375}"/>
                  </a:ext>
                </a:extLst>
              </p:cNvPr>
              <p:cNvSpPr>
                <a:spLocks noChangeArrowheads="1"/>
              </p:cNvSpPr>
              <p:nvPr/>
            </p:nvSpPr>
            <p:spPr bwMode="auto">
              <a:xfrm>
                <a:off x="76" y="3732"/>
                <a:ext cx="595" cy="250"/>
              </a:xfrm>
              <a:custGeom>
                <a:avLst/>
                <a:gdLst>
                  <a:gd name="T0" fmla="*/ 100 w 1190"/>
                  <a:gd name="T1" fmla="*/ 0 h 500"/>
                  <a:gd name="T2" fmla="*/ 1190 w 1190"/>
                  <a:gd name="T3" fmla="*/ 490 h 500"/>
                  <a:gd name="T4" fmla="*/ 1076 w 1190"/>
                  <a:gd name="T5" fmla="*/ 500 h 500"/>
                  <a:gd name="T6" fmla="*/ 0 w 1190"/>
                  <a:gd name="T7" fmla="*/ 27 h 500"/>
                  <a:gd name="T8" fmla="*/ 100 w 1190"/>
                  <a:gd name="T9" fmla="*/ 0 h 500"/>
                </a:gdLst>
                <a:ahLst/>
                <a:cxnLst>
                  <a:cxn ang="0">
                    <a:pos x="T0" y="T1"/>
                  </a:cxn>
                  <a:cxn ang="0">
                    <a:pos x="T2" y="T3"/>
                  </a:cxn>
                  <a:cxn ang="0">
                    <a:pos x="T4" y="T5"/>
                  </a:cxn>
                  <a:cxn ang="0">
                    <a:pos x="T6" y="T7"/>
                  </a:cxn>
                  <a:cxn ang="0">
                    <a:pos x="T8" y="T9"/>
                  </a:cxn>
                </a:cxnLst>
                <a:rect l="0" t="0" r="r" b="b"/>
                <a:pathLst>
                  <a:path w="1190" h="500">
                    <a:moveTo>
                      <a:pt x="100" y="0"/>
                    </a:moveTo>
                    <a:lnTo>
                      <a:pt x="1190" y="490"/>
                    </a:lnTo>
                    <a:lnTo>
                      <a:pt x="1076" y="500"/>
                    </a:lnTo>
                    <a:lnTo>
                      <a:pt x="0" y="27"/>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50" name="Freeform 26">
                <a:extLst>
                  <a:ext uri="{FF2B5EF4-FFF2-40B4-BE49-F238E27FC236}">
                    <a16:creationId xmlns:a16="http://schemas.microsoft.com/office/drawing/2014/main" id="{5F503900-089C-11BE-E657-DD3C59AD4898}"/>
                  </a:ext>
                </a:extLst>
              </p:cNvPr>
              <p:cNvSpPr>
                <a:spLocks noChangeArrowheads="1"/>
              </p:cNvSpPr>
              <p:nvPr/>
            </p:nvSpPr>
            <p:spPr bwMode="auto">
              <a:xfrm>
                <a:off x="260" y="3886"/>
                <a:ext cx="244" cy="148"/>
              </a:xfrm>
              <a:custGeom>
                <a:avLst/>
                <a:gdLst>
                  <a:gd name="T0" fmla="*/ 14 w 489"/>
                  <a:gd name="T1" fmla="*/ 34 h 296"/>
                  <a:gd name="T2" fmla="*/ 160 w 489"/>
                  <a:gd name="T3" fmla="*/ 66 h 296"/>
                  <a:gd name="T4" fmla="*/ 324 w 489"/>
                  <a:gd name="T5" fmla="*/ 137 h 296"/>
                  <a:gd name="T6" fmla="*/ 440 w 489"/>
                  <a:gd name="T7" fmla="*/ 243 h 296"/>
                  <a:gd name="T8" fmla="*/ 326 w 489"/>
                  <a:gd name="T9" fmla="*/ 230 h 296"/>
                  <a:gd name="T10" fmla="*/ 139 w 489"/>
                  <a:gd name="T11" fmla="*/ 146 h 296"/>
                  <a:gd name="T12" fmla="*/ 50 w 489"/>
                  <a:gd name="T13" fmla="*/ 80 h 296"/>
                  <a:gd name="T14" fmla="*/ 107 w 489"/>
                  <a:gd name="T15" fmla="*/ 163 h 296"/>
                  <a:gd name="T16" fmla="*/ 272 w 489"/>
                  <a:gd name="T17" fmla="*/ 270 h 296"/>
                  <a:gd name="T18" fmla="*/ 466 w 489"/>
                  <a:gd name="T19" fmla="*/ 296 h 296"/>
                  <a:gd name="T20" fmla="*/ 489 w 489"/>
                  <a:gd name="T21" fmla="*/ 224 h 296"/>
                  <a:gd name="T22" fmla="*/ 394 w 489"/>
                  <a:gd name="T23" fmla="*/ 120 h 296"/>
                  <a:gd name="T24" fmla="*/ 170 w 489"/>
                  <a:gd name="T25" fmla="*/ 17 h 296"/>
                  <a:gd name="T26" fmla="*/ 0 w 489"/>
                  <a:gd name="T27" fmla="*/ 0 h 296"/>
                  <a:gd name="T28" fmla="*/ 14 w 489"/>
                  <a:gd name="T29"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51" name="Freeform 27">
                <a:extLst>
                  <a:ext uri="{FF2B5EF4-FFF2-40B4-BE49-F238E27FC236}">
                    <a16:creationId xmlns:a16="http://schemas.microsoft.com/office/drawing/2014/main" id="{213899FF-9EC6-D0AA-F486-18232C5D024B}"/>
                  </a:ext>
                </a:extLst>
              </p:cNvPr>
              <p:cNvSpPr>
                <a:spLocks noChangeArrowheads="1"/>
              </p:cNvSpPr>
              <p:nvPr/>
            </p:nvSpPr>
            <p:spPr bwMode="auto">
              <a:xfrm>
                <a:off x="565" y="3680"/>
                <a:ext cx="107" cy="238"/>
              </a:xfrm>
              <a:custGeom>
                <a:avLst/>
                <a:gdLst>
                  <a:gd name="T0" fmla="*/ 24 w 213"/>
                  <a:gd name="T1" fmla="*/ 0 h 478"/>
                  <a:gd name="T2" fmla="*/ 91 w 213"/>
                  <a:gd name="T3" fmla="*/ 25 h 478"/>
                  <a:gd name="T4" fmla="*/ 80 w 213"/>
                  <a:gd name="T5" fmla="*/ 192 h 478"/>
                  <a:gd name="T6" fmla="*/ 106 w 213"/>
                  <a:gd name="T7" fmla="*/ 327 h 478"/>
                  <a:gd name="T8" fmla="*/ 213 w 213"/>
                  <a:gd name="T9" fmla="*/ 451 h 478"/>
                  <a:gd name="T10" fmla="*/ 97 w 213"/>
                  <a:gd name="T11" fmla="*/ 478 h 478"/>
                  <a:gd name="T12" fmla="*/ 30 w 213"/>
                  <a:gd name="T13" fmla="*/ 344 h 478"/>
                  <a:gd name="T14" fmla="*/ 0 w 213"/>
                  <a:gd name="T15" fmla="*/ 57 h 478"/>
                  <a:gd name="T16" fmla="*/ 24 w 213"/>
                  <a:gd name="T17"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grpSp>
            <p:nvGrpSpPr>
              <p:cNvPr id="1052" name="Group 28">
                <a:extLst>
                  <a:ext uri="{FF2B5EF4-FFF2-40B4-BE49-F238E27FC236}">
                    <a16:creationId xmlns:a16="http://schemas.microsoft.com/office/drawing/2014/main" id="{A66CFA9E-805F-485B-CF0C-29250F5034A7}"/>
                  </a:ext>
                </a:extLst>
              </p:cNvPr>
              <p:cNvGrpSpPr>
                <a:grpSpLocks/>
              </p:cNvGrpSpPr>
              <p:nvPr userDrawn="1"/>
            </p:nvGrpSpPr>
            <p:grpSpPr bwMode="auto">
              <a:xfrm>
                <a:off x="5" y="3490"/>
                <a:ext cx="1124" cy="678"/>
                <a:chOff x="5" y="3490"/>
                <a:chExt cx="1124" cy="678"/>
              </a:xfrm>
            </p:grpSpPr>
            <p:sp>
              <p:nvSpPr>
                <p:cNvPr id="1053" name="Freeform 29">
                  <a:extLst>
                    <a:ext uri="{FF2B5EF4-FFF2-40B4-BE49-F238E27FC236}">
                      <a16:creationId xmlns:a16="http://schemas.microsoft.com/office/drawing/2014/main" id="{10AC983C-8074-AF4E-480E-98C146BBE9EE}"/>
                    </a:ext>
                  </a:extLst>
                </p:cNvPr>
                <p:cNvSpPr>
                  <a:spLocks noChangeArrowheads="1"/>
                </p:cNvSpPr>
                <p:nvPr/>
              </p:nvSpPr>
              <p:spPr bwMode="auto">
                <a:xfrm>
                  <a:off x="669" y="4048"/>
                  <a:ext cx="75" cy="87"/>
                </a:xfrm>
                <a:custGeom>
                  <a:avLst/>
                  <a:gdLst>
                    <a:gd name="T0" fmla="*/ 110 w 150"/>
                    <a:gd name="T1" fmla="*/ 0 h 173"/>
                    <a:gd name="T2" fmla="*/ 40 w 150"/>
                    <a:gd name="T3" fmla="*/ 66 h 173"/>
                    <a:gd name="T4" fmla="*/ 0 w 150"/>
                    <a:gd name="T5" fmla="*/ 173 h 173"/>
                    <a:gd name="T6" fmla="*/ 80 w 150"/>
                    <a:gd name="T7" fmla="*/ 160 h 173"/>
                    <a:gd name="T8" fmla="*/ 103 w 150"/>
                    <a:gd name="T9" fmla="*/ 84 h 173"/>
                    <a:gd name="T10" fmla="*/ 150 w 150"/>
                    <a:gd name="T11" fmla="*/ 27 h 173"/>
                    <a:gd name="T12" fmla="*/ 110 w 150"/>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150" h="173">
                      <a:moveTo>
                        <a:pt x="110" y="0"/>
                      </a:moveTo>
                      <a:lnTo>
                        <a:pt x="40" y="66"/>
                      </a:lnTo>
                      <a:lnTo>
                        <a:pt x="0" y="173"/>
                      </a:lnTo>
                      <a:lnTo>
                        <a:pt x="80" y="160"/>
                      </a:lnTo>
                      <a:lnTo>
                        <a:pt x="103" y="84"/>
                      </a:lnTo>
                      <a:lnTo>
                        <a:pt x="150" y="27"/>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54" name="Freeform 30">
                  <a:extLst>
                    <a:ext uri="{FF2B5EF4-FFF2-40B4-BE49-F238E27FC236}">
                      <a16:creationId xmlns:a16="http://schemas.microsoft.com/office/drawing/2014/main" id="{138F6512-2A3B-4570-11E6-88B9529E58D8}"/>
                    </a:ext>
                  </a:extLst>
                </p:cNvPr>
                <p:cNvSpPr>
                  <a:spLocks noChangeArrowheads="1"/>
                </p:cNvSpPr>
                <p:nvPr/>
              </p:nvSpPr>
              <p:spPr bwMode="auto">
                <a:xfrm>
                  <a:off x="5" y="3728"/>
                  <a:ext cx="842" cy="440"/>
                </a:xfrm>
                <a:custGeom>
                  <a:avLst/>
                  <a:gdLst>
                    <a:gd name="T0" fmla="*/ 156 w 1684"/>
                    <a:gd name="T1" fmla="*/ 0 h 880"/>
                    <a:gd name="T2" fmla="*/ 63 w 1684"/>
                    <a:gd name="T3" fmla="*/ 52 h 880"/>
                    <a:gd name="T4" fmla="*/ 0 w 1684"/>
                    <a:gd name="T5" fmla="*/ 208 h 880"/>
                    <a:gd name="T6" fmla="*/ 67 w 1684"/>
                    <a:gd name="T7" fmla="*/ 358 h 880"/>
                    <a:gd name="T8" fmla="*/ 1182 w 1684"/>
                    <a:gd name="T9" fmla="*/ 867 h 880"/>
                    <a:gd name="T10" fmla="*/ 1422 w 1684"/>
                    <a:gd name="T11" fmla="*/ 835 h 880"/>
                    <a:gd name="T12" fmla="*/ 1616 w 1684"/>
                    <a:gd name="T13" fmla="*/ 880 h 880"/>
                    <a:gd name="T14" fmla="*/ 1684 w 1684"/>
                    <a:gd name="T15" fmla="*/ 808 h 880"/>
                    <a:gd name="T16" fmla="*/ 1502 w 1684"/>
                    <a:gd name="T17" fmla="*/ 664 h 880"/>
                    <a:gd name="T18" fmla="*/ 1428 w 1684"/>
                    <a:gd name="T19" fmla="*/ 512 h 880"/>
                    <a:gd name="T20" fmla="*/ 1369 w 1684"/>
                    <a:gd name="T21" fmla="*/ 527 h 880"/>
                    <a:gd name="T22" fmla="*/ 1439 w 1684"/>
                    <a:gd name="T23" fmla="*/ 664 h 880"/>
                    <a:gd name="T24" fmla="*/ 1578 w 1684"/>
                    <a:gd name="T25" fmla="*/ 810 h 880"/>
                    <a:gd name="T26" fmla="*/ 1413 w 1684"/>
                    <a:gd name="T27" fmla="*/ 787 h 880"/>
                    <a:gd name="T28" fmla="*/ 1219 w 1684"/>
                    <a:gd name="T29" fmla="*/ 814 h 880"/>
                    <a:gd name="T30" fmla="*/ 1255 w 1684"/>
                    <a:gd name="T31" fmla="*/ 650 h 880"/>
                    <a:gd name="T32" fmla="*/ 1338 w 1684"/>
                    <a:gd name="T33" fmla="*/ 538 h 880"/>
                    <a:gd name="T34" fmla="*/ 1241 w 1684"/>
                    <a:gd name="T35" fmla="*/ 552 h 880"/>
                    <a:gd name="T36" fmla="*/ 1165 w 1684"/>
                    <a:gd name="T37" fmla="*/ 658 h 880"/>
                    <a:gd name="T38" fmla="*/ 1139 w 1684"/>
                    <a:gd name="T39" fmla="*/ 791 h 880"/>
                    <a:gd name="T40" fmla="*/ 107 w 1684"/>
                    <a:gd name="T41" fmla="*/ 310 h 880"/>
                    <a:gd name="T42" fmla="*/ 80 w 1684"/>
                    <a:gd name="T43" fmla="*/ 215 h 880"/>
                    <a:gd name="T44" fmla="*/ 103 w 1684"/>
                    <a:gd name="T45" fmla="*/ 95 h 880"/>
                    <a:gd name="T46" fmla="*/ 217 w 1684"/>
                    <a:gd name="T47" fmla="*/ 0 h 880"/>
                    <a:gd name="T48" fmla="*/ 156 w 1684"/>
                    <a:gd name="T49"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55" name="Freeform 31">
                  <a:extLst>
                    <a:ext uri="{FF2B5EF4-FFF2-40B4-BE49-F238E27FC236}">
                      <a16:creationId xmlns:a16="http://schemas.microsoft.com/office/drawing/2014/main" id="{60C26A8A-A40B-4C68-BC32-27336DD65BA7}"/>
                    </a:ext>
                  </a:extLst>
                </p:cNvPr>
                <p:cNvSpPr>
                  <a:spLocks noChangeArrowheads="1"/>
                </p:cNvSpPr>
                <p:nvPr/>
              </p:nvSpPr>
              <p:spPr bwMode="auto">
                <a:xfrm>
                  <a:off x="106" y="3770"/>
                  <a:ext cx="80" cy="167"/>
                </a:xfrm>
                <a:custGeom>
                  <a:avLst/>
                  <a:gdLst>
                    <a:gd name="T0" fmla="*/ 116 w 160"/>
                    <a:gd name="T1" fmla="*/ 0 h 335"/>
                    <a:gd name="T2" fmla="*/ 19 w 160"/>
                    <a:gd name="T3" fmla="*/ 106 h 335"/>
                    <a:gd name="T4" fmla="*/ 0 w 160"/>
                    <a:gd name="T5" fmla="*/ 230 h 335"/>
                    <a:gd name="T6" fmla="*/ 33 w 160"/>
                    <a:gd name="T7" fmla="*/ 314 h 335"/>
                    <a:gd name="T8" fmla="*/ 94 w 160"/>
                    <a:gd name="T9" fmla="*/ 335 h 335"/>
                    <a:gd name="T10" fmla="*/ 76 w 160"/>
                    <a:gd name="T11" fmla="*/ 154 h 335"/>
                    <a:gd name="T12" fmla="*/ 160 w 160"/>
                    <a:gd name="T13" fmla="*/ 17 h 335"/>
                    <a:gd name="T14" fmla="*/ 116 w 160"/>
                    <a:gd name="T15" fmla="*/ 0 h 3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35">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56" name="Freeform 32">
                  <a:extLst>
                    <a:ext uri="{FF2B5EF4-FFF2-40B4-BE49-F238E27FC236}">
                      <a16:creationId xmlns:a16="http://schemas.microsoft.com/office/drawing/2014/main" id="{1FA27027-100D-B3F8-D1AA-4742255CE6E4}"/>
                    </a:ext>
                  </a:extLst>
                </p:cNvPr>
                <p:cNvSpPr>
                  <a:spLocks noChangeArrowheads="1"/>
                </p:cNvSpPr>
                <p:nvPr/>
              </p:nvSpPr>
              <p:spPr bwMode="auto">
                <a:xfrm>
                  <a:off x="449" y="3490"/>
                  <a:ext cx="322" cy="594"/>
                </a:xfrm>
                <a:custGeom>
                  <a:avLst/>
                  <a:gdLst>
                    <a:gd name="T0" fmla="*/ 218 w 642"/>
                    <a:gd name="T1" fmla="*/ 896 h 1188"/>
                    <a:gd name="T2" fmla="*/ 0 w 642"/>
                    <a:gd name="T3" fmla="*/ 124 h 1188"/>
                    <a:gd name="T4" fmla="*/ 81 w 642"/>
                    <a:gd name="T5" fmla="*/ 38 h 1188"/>
                    <a:gd name="T6" fmla="*/ 258 w 642"/>
                    <a:gd name="T7" fmla="*/ 0 h 1188"/>
                    <a:gd name="T8" fmla="*/ 399 w 642"/>
                    <a:gd name="T9" fmla="*/ 57 h 1188"/>
                    <a:gd name="T10" fmla="*/ 642 w 642"/>
                    <a:gd name="T11" fmla="*/ 1188 h 1188"/>
                    <a:gd name="T12" fmla="*/ 555 w 642"/>
                    <a:gd name="T13" fmla="*/ 1091 h 1188"/>
                    <a:gd name="T14" fmla="*/ 355 w 642"/>
                    <a:gd name="T15" fmla="*/ 97 h 1188"/>
                    <a:gd name="T16" fmla="*/ 226 w 642"/>
                    <a:gd name="T17" fmla="*/ 61 h 1188"/>
                    <a:gd name="T18" fmla="*/ 119 w 642"/>
                    <a:gd name="T19" fmla="*/ 74 h 1188"/>
                    <a:gd name="T20" fmla="*/ 76 w 642"/>
                    <a:gd name="T21" fmla="*/ 141 h 1188"/>
                    <a:gd name="T22" fmla="*/ 306 w 642"/>
                    <a:gd name="T23" fmla="*/ 924 h 1188"/>
                    <a:gd name="T24" fmla="*/ 218 w 642"/>
                    <a:gd name="T25" fmla="*/ 896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57" name="Freeform 33">
                  <a:extLst>
                    <a:ext uri="{FF2B5EF4-FFF2-40B4-BE49-F238E27FC236}">
                      <a16:creationId xmlns:a16="http://schemas.microsoft.com/office/drawing/2014/main" id="{BF6A84C3-6E98-A32C-7715-523E378757D6}"/>
                    </a:ext>
                  </a:extLst>
                </p:cNvPr>
                <p:cNvSpPr>
                  <a:spLocks noChangeArrowheads="1"/>
                </p:cNvSpPr>
                <p:nvPr/>
              </p:nvSpPr>
              <p:spPr bwMode="auto">
                <a:xfrm>
                  <a:off x="578" y="3650"/>
                  <a:ext cx="96" cy="252"/>
                </a:xfrm>
                <a:custGeom>
                  <a:avLst/>
                  <a:gdLst>
                    <a:gd name="T0" fmla="*/ 0 w 192"/>
                    <a:gd name="T1" fmla="*/ 27 h 504"/>
                    <a:gd name="T2" fmla="*/ 76 w 192"/>
                    <a:gd name="T3" fmla="*/ 194 h 504"/>
                    <a:gd name="T4" fmla="*/ 113 w 192"/>
                    <a:gd name="T5" fmla="*/ 318 h 504"/>
                    <a:gd name="T6" fmla="*/ 116 w 192"/>
                    <a:gd name="T7" fmla="*/ 504 h 504"/>
                    <a:gd name="T8" fmla="*/ 192 w 192"/>
                    <a:gd name="T9" fmla="*/ 504 h 504"/>
                    <a:gd name="T10" fmla="*/ 187 w 192"/>
                    <a:gd name="T11" fmla="*/ 360 h 504"/>
                    <a:gd name="T12" fmla="*/ 162 w 192"/>
                    <a:gd name="T13" fmla="*/ 208 h 504"/>
                    <a:gd name="T14" fmla="*/ 99 w 192"/>
                    <a:gd name="T15" fmla="*/ 59 h 504"/>
                    <a:gd name="T16" fmla="*/ 63 w 192"/>
                    <a:gd name="T17" fmla="*/ 0 h 504"/>
                    <a:gd name="T18" fmla="*/ 0 w 192"/>
                    <a:gd name="T19" fmla="*/ 27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58" name="Freeform 34">
                  <a:extLst>
                    <a:ext uri="{FF2B5EF4-FFF2-40B4-BE49-F238E27FC236}">
                      <a16:creationId xmlns:a16="http://schemas.microsoft.com/office/drawing/2014/main" id="{558C1F80-784E-830B-DF3E-C79FAB6ED341}"/>
                    </a:ext>
                  </a:extLst>
                </p:cNvPr>
                <p:cNvSpPr>
                  <a:spLocks noChangeArrowheads="1"/>
                </p:cNvSpPr>
                <p:nvPr/>
              </p:nvSpPr>
              <p:spPr bwMode="auto">
                <a:xfrm>
                  <a:off x="328" y="3630"/>
                  <a:ext cx="195" cy="135"/>
                </a:xfrm>
                <a:custGeom>
                  <a:avLst/>
                  <a:gdLst>
                    <a:gd name="T0" fmla="*/ 297 w 390"/>
                    <a:gd name="T1" fmla="*/ 0 h 269"/>
                    <a:gd name="T2" fmla="*/ 257 w 390"/>
                    <a:gd name="T3" fmla="*/ 17 h 269"/>
                    <a:gd name="T4" fmla="*/ 253 w 390"/>
                    <a:gd name="T5" fmla="*/ 66 h 269"/>
                    <a:gd name="T6" fmla="*/ 0 w 390"/>
                    <a:gd name="T7" fmla="*/ 169 h 269"/>
                    <a:gd name="T8" fmla="*/ 0 w 390"/>
                    <a:gd name="T9" fmla="*/ 222 h 269"/>
                    <a:gd name="T10" fmla="*/ 284 w 390"/>
                    <a:gd name="T11" fmla="*/ 226 h 269"/>
                    <a:gd name="T12" fmla="*/ 320 w 390"/>
                    <a:gd name="T13" fmla="*/ 269 h 269"/>
                    <a:gd name="T14" fmla="*/ 390 w 390"/>
                    <a:gd name="T15" fmla="*/ 266 h 269"/>
                    <a:gd name="T16" fmla="*/ 383 w 390"/>
                    <a:gd name="T17" fmla="*/ 190 h 269"/>
                    <a:gd name="T18" fmla="*/ 116 w 390"/>
                    <a:gd name="T19" fmla="*/ 176 h 269"/>
                    <a:gd name="T20" fmla="*/ 333 w 390"/>
                    <a:gd name="T21" fmla="*/ 89 h 269"/>
                    <a:gd name="T22" fmla="*/ 297 w 390"/>
                    <a:gd name="T23"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59" name="Freeform 35">
                  <a:extLst>
                    <a:ext uri="{FF2B5EF4-FFF2-40B4-BE49-F238E27FC236}">
                      <a16:creationId xmlns:a16="http://schemas.microsoft.com/office/drawing/2014/main" id="{9A2B2CA3-0F86-B9E0-1126-5810DD507020}"/>
                    </a:ext>
                  </a:extLst>
                </p:cNvPr>
                <p:cNvSpPr>
                  <a:spLocks noChangeArrowheads="1"/>
                </p:cNvSpPr>
                <p:nvPr/>
              </p:nvSpPr>
              <p:spPr bwMode="auto">
                <a:xfrm>
                  <a:off x="658" y="3538"/>
                  <a:ext cx="471" cy="212"/>
                </a:xfrm>
                <a:custGeom>
                  <a:avLst/>
                  <a:gdLst>
                    <a:gd name="T0" fmla="*/ 0 w 941"/>
                    <a:gd name="T1" fmla="*/ 131 h 424"/>
                    <a:gd name="T2" fmla="*/ 863 w 941"/>
                    <a:gd name="T3" fmla="*/ 0 h 424"/>
                    <a:gd name="T4" fmla="*/ 926 w 941"/>
                    <a:gd name="T5" fmla="*/ 78 h 424"/>
                    <a:gd name="T6" fmla="*/ 941 w 941"/>
                    <a:gd name="T7" fmla="*/ 181 h 424"/>
                    <a:gd name="T8" fmla="*/ 903 w 941"/>
                    <a:gd name="T9" fmla="*/ 282 h 424"/>
                    <a:gd name="T10" fmla="*/ 57 w 941"/>
                    <a:gd name="T11" fmla="*/ 424 h 424"/>
                    <a:gd name="T12" fmla="*/ 53 w 941"/>
                    <a:gd name="T13" fmla="*/ 384 h 424"/>
                    <a:gd name="T14" fmla="*/ 863 w 941"/>
                    <a:gd name="T15" fmla="*/ 242 h 424"/>
                    <a:gd name="T16" fmla="*/ 893 w 941"/>
                    <a:gd name="T17" fmla="*/ 145 h 424"/>
                    <a:gd name="T18" fmla="*/ 840 w 941"/>
                    <a:gd name="T19" fmla="*/ 57 h 424"/>
                    <a:gd name="T20" fmla="*/ 0 w 941"/>
                    <a:gd name="T21" fmla="*/ 185 h 424"/>
                    <a:gd name="T22" fmla="*/ 0 w 941"/>
                    <a:gd name="T23" fmla="*/ 13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60" name="Freeform 36">
                  <a:extLst>
                    <a:ext uri="{FF2B5EF4-FFF2-40B4-BE49-F238E27FC236}">
                      <a16:creationId xmlns:a16="http://schemas.microsoft.com/office/drawing/2014/main" id="{8113DEC0-6F44-9D9B-B5E3-BE7971CC56B4}"/>
                    </a:ext>
                  </a:extLst>
                </p:cNvPr>
                <p:cNvSpPr>
                  <a:spLocks noChangeArrowheads="1"/>
                </p:cNvSpPr>
                <p:nvPr/>
              </p:nvSpPr>
              <p:spPr bwMode="auto">
                <a:xfrm>
                  <a:off x="717" y="3606"/>
                  <a:ext cx="245" cy="86"/>
                </a:xfrm>
                <a:custGeom>
                  <a:avLst/>
                  <a:gdLst>
                    <a:gd name="T0" fmla="*/ 0 w 488"/>
                    <a:gd name="T1" fmla="*/ 126 h 173"/>
                    <a:gd name="T2" fmla="*/ 66 w 488"/>
                    <a:gd name="T3" fmla="*/ 173 h 173"/>
                    <a:gd name="T4" fmla="*/ 222 w 488"/>
                    <a:gd name="T5" fmla="*/ 166 h 173"/>
                    <a:gd name="T6" fmla="*/ 418 w 488"/>
                    <a:gd name="T7" fmla="*/ 116 h 173"/>
                    <a:gd name="T8" fmla="*/ 488 w 488"/>
                    <a:gd name="T9" fmla="*/ 42 h 173"/>
                    <a:gd name="T10" fmla="*/ 443 w 488"/>
                    <a:gd name="T11" fmla="*/ 2 h 173"/>
                    <a:gd name="T12" fmla="*/ 253 w 488"/>
                    <a:gd name="T13" fmla="*/ 0 h 173"/>
                    <a:gd name="T14" fmla="*/ 110 w 488"/>
                    <a:gd name="T15" fmla="*/ 12 h 173"/>
                    <a:gd name="T16" fmla="*/ 15 w 488"/>
                    <a:gd name="T17" fmla="*/ 76 h 173"/>
                    <a:gd name="T18" fmla="*/ 112 w 488"/>
                    <a:gd name="T19" fmla="*/ 95 h 173"/>
                    <a:gd name="T20" fmla="*/ 275 w 488"/>
                    <a:gd name="T21" fmla="*/ 53 h 173"/>
                    <a:gd name="T22" fmla="*/ 416 w 488"/>
                    <a:gd name="T23" fmla="*/ 53 h 173"/>
                    <a:gd name="T24" fmla="*/ 268 w 488"/>
                    <a:gd name="T25" fmla="*/ 110 h 173"/>
                    <a:gd name="T26" fmla="*/ 142 w 488"/>
                    <a:gd name="T27" fmla="*/ 126 h 173"/>
                    <a:gd name="T28" fmla="*/ 0 w 488"/>
                    <a:gd name="T29" fmla="*/ 1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grpSp>
        </p:grpSp>
      </p:grpSp>
      <p:grpSp>
        <p:nvGrpSpPr>
          <p:cNvPr id="1061" name="Group 37">
            <a:extLst>
              <a:ext uri="{FF2B5EF4-FFF2-40B4-BE49-F238E27FC236}">
                <a16:creationId xmlns:a16="http://schemas.microsoft.com/office/drawing/2014/main" id="{CD0CEE19-6E7B-9593-6710-71959BF10E7A}"/>
              </a:ext>
            </a:extLst>
          </p:cNvPr>
          <p:cNvGrpSpPr>
            <a:grpSpLocks/>
          </p:cNvGrpSpPr>
          <p:nvPr/>
        </p:nvGrpSpPr>
        <p:grpSpPr bwMode="auto">
          <a:xfrm>
            <a:off x="8680450" y="2116138"/>
            <a:ext cx="385763" cy="4308475"/>
            <a:chOff x="5468" y="1333"/>
            <a:chExt cx="243" cy="2714"/>
          </a:xfrm>
        </p:grpSpPr>
        <p:sp>
          <p:nvSpPr>
            <p:cNvPr id="1062" name="Freeform 38">
              <a:extLst>
                <a:ext uri="{FF2B5EF4-FFF2-40B4-BE49-F238E27FC236}">
                  <a16:creationId xmlns:a16="http://schemas.microsoft.com/office/drawing/2014/main" id="{F1FB8677-D439-08DC-D124-0DC48A553E69}"/>
                </a:ext>
              </a:extLst>
            </p:cNvPr>
            <p:cNvSpPr>
              <a:spLocks noChangeArrowheads="1"/>
            </p:cNvSpPr>
            <p:nvPr/>
          </p:nvSpPr>
          <p:spPr bwMode="auto">
            <a:xfrm flipH="1">
              <a:off x="5468" y="2620"/>
              <a:ext cx="205" cy="1427"/>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63" name="Freeform 39">
              <a:extLst>
                <a:ext uri="{FF2B5EF4-FFF2-40B4-BE49-F238E27FC236}">
                  <a16:creationId xmlns:a16="http://schemas.microsoft.com/office/drawing/2014/main" id="{73263DF3-69BE-54D0-1024-946EED94D185}"/>
                </a:ext>
              </a:extLst>
            </p:cNvPr>
            <p:cNvSpPr>
              <a:spLocks noChangeArrowheads="1"/>
            </p:cNvSpPr>
            <p:nvPr/>
          </p:nvSpPr>
          <p:spPr bwMode="auto">
            <a:xfrm flipH="1">
              <a:off x="5506" y="1333"/>
              <a:ext cx="205" cy="1633"/>
            </a:xfrm>
            <a:custGeom>
              <a:avLst/>
              <a:gdLst>
                <a:gd name="T0" fmla="*/ 692 w 772"/>
                <a:gd name="T1" fmla="*/ 3156 h 3266"/>
                <a:gd name="T2" fmla="*/ 380 w 772"/>
                <a:gd name="T3" fmla="*/ 2945 h 3266"/>
                <a:gd name="T4" fmla="*/ 319 w 772"/>
                <a:gd name="T5" fmla="*/ 2783 h 3266"/>
                <a:gd name="T6" fmla="*/ 371 w 772"/>
                <a:gd name="T7" fmla="*/ 2542 h 3266"/>
                <a:gd name="T8" fmla="*/ 591 w 772"/>
                <a:gd name="T9" fmla="*/ 2251 h 3266"/>
                <a:gd name="T10" fmla="*/ 641 w 772"/>
                <a:gd name="T11" fmla="*/ 2070 h 3266"/>
                <a:gd name="T12" fmla="*/ 591 w 772"/>
                <a:gd name="T13" fmla="*/ 1948 h 3266"/>
                <a:gd name="T14" fmla="*/ 401 w 772"/>
                <a:gd name="T15" fmla="*/ 1859 h 3266"/>
                <a:gd name="T16" fmla="*/ 361 w 772"/>
                <a:gd name="T17" fmla="*/ 1747 h 3266"/>
                <a:gd name="T18" fmla="*/ 430 w 772"/>
                <a:gd name="T19" fmla="*/ 1587 h 3266"/>
                <a:gd name="T20" fmla="*/ 741 w 772"/>
                <a:gd name="T21" fmla="*/ 1156 h 3266"/>
                <a:gd name="T22" fmla="*/ 772 w 772"/>
                <a:gd name="T23" fmla="*/ 945 h 3266"/>
                <a:gd name="T24" fmla="*/ 692 w 772"/>
                <a:gd name="T25" fmla="*/ 713 h 3266"/>
                <a:gd name="T26" fmla="*/ 430 w 772"/>
                <a:gd name="T27" fmla="*/ 603 h 3266"/>
                <a:gd name="T28" fmla="*/ 200 w 772"/>
                <a:gd name="T29" fmla="*/ 422 h 3266"/>
                <a:gd name="T30" fmla="*/ 0 w 772"/>
                <a:gd name="T31" fmla="*/ 0 h 3266"/>
                <a:gd name="T32" fmla="*/ 29 w 772"/>
                <a:gd name="T33" fmla="*/ 382 h 3266"/>
                <a:gd name="T34" fmla="*/ 179 w 772"/>
                <a:gd name="T35" fmla="*/ 612 h 3266"/>
                <a:gd name="T36" fmla="*/ 380 w 772"/>
                <a:gd name="T37" fmla="*/ 753 h 3266"/>
                <a:gd name="T38" fmla="*/ 601 w 772"/>
                <a:gd name="T39" fmla="*/ 833 h 3266"/>
                <a:gd name="T40" fmla="*/ 612 w 772"/>
                <a:gd name="T41" fmla="*/ 1044 h 3266"/>
                <a:gd name="T42" fmla="*/ 500 w 772"/>
                <a:gd name="T43" fmla="*/ 1266 h 3266"/>
                <a:gd name="T44" fmla="*/ 240 w 772"/>
                <a:gd name="T45" fmla="*/ 1658 h 3266"/>
                <a:gd name="T46" fmla="*/ 230 w 772"/>
                <a:gd name="T47" fmla="*/ 1909 h 3266"/>
                <a:gd name="T48" fmla="*/ 471 w 772"/>
                <a:gd name="T49" fmla="*/ 2049 h 3266"/>
                <a:gd name="T50" fmla="*/ 460 w 772"/>
                <a:gd name="T51" fmla="*/ 2180 h 3266"/>
                <a:gd name="T52" fmla="*/ 249 w 772"/>
                <a:gd name="T53" fmla="*/ 2452 h 3266"/>
                <a:gd name="T54" fmla="*/ 160 w 772"/>
                <a:gd name="T55" fmla="*/ 2713 h 3266"/>
                <a:gd name="T56" fmla="*/ 240 w 772"/>
                <a:gd name="T57" fmla="*/ 2994 h 3266"/>
                <a:gd name="T58" fmla="*/ 430 w 772"/>
                <a:gd name="T59" fmla="*/ 3144 h 3266"/>
                <a:gd name="T60" fmla="*/ 671 w 772"/>
                <a:gd name="T61" fmla="*/ 3266 h 3266"/>
                <a:gd name="T62" fmla="*/ 692 w 772"/>
                <a:gd name="T63" fmla="*/ 3156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grpSp>
      <p:grpSp>
        <p:nvGrpSpPr>
          <p:cNvPr id="1064" name="Group 40">
            <a:extLst>
              <a:ext uri="{FF2B5EF4-FFF2-40B4-BE49-F238E27FC236}">
                <a16:creationId xmlns:a16="http://schemas.microsoft.com/office/drawing/2014/main" id="{5DA75EA5-9A5F-DBB1-03AC-58C74D6CC4C7}"/>
              </a:ext>
            </a:extLst>
          </p:cNvPr>
          <p:cNvGrpSpPr>
            <a:grpSpLocks/>
          </p:cNvGrpSpPr>
          <p:nvPr/>
        </p:nvGrpSpPr>
        <p:grpSpPr bwMode="auto">
          <a:xfrm>
            <a:off x="7318375" y="90488"/>
            <a:ext cx="2133600" cy="1911350"/>
            <a:chOff x="4610" y="57"/>
            <a:chExt cx="1344" cy="1204"/>
          </a:xfrm>
        </p:grpSpPr>
        <p:grpSp>
          <p:nvGrpSpPr>
            <p:cNvPr id="1065" name="Group 41">
              <a:extLst>
                <a:ext uri="{FF2B5EF4-FFF2-40B4-BE49-F238E27FC236}">
                  <a16:creationId xmlns:a16="http://schemas.microsoft.com/office/drawing/2014/main" id="{E9AB87A3-3951-63FD-3D07-E3A0059949F6}"/>
                </a:ext>
              </a:extLst>
            </p:cNvPr>
            <p:cNvGrpSpPr>
              <a:grpSpLocks/>
            </p:cNvGrpSpPr>
            <p:nvPr userDrawn="1"/>
          </p:nvGrpSpPr>
          <p:grpSpPr bwMode="auto">
            <a:xfrm>
              <a:off x="4610" y="57"/>
              <a:ext cx="1344" cy="1204"/>
              <a:chOff x="4610" y="57"/>
              <a:chExt cx="1344" cy="1204"/>
            </a:xfrm>
          </p:grpSpPr>
          <p:sp>
            <p:nvSpPr>
              <p:cNvPr id="1066" name="Freeform 42">
                <a:extLst>
                  <a:ext uri="{FF2B5EF4-FFF2-40B4-BE49-F238E27FC236}">
                    <a16:creationId xmlns:a16="http://schemas.microsoft.com/office/drawing/2014/main" id="{29F1F8B2-A60E-BA62-7633-51813800D635}"/>
                  </a:ext>
                </a:extLst>
              </p:cNvPr>
              <p:cNvSpPr>
                <a:spLocks noChangeArrowheads="1"/>
              </p:cNvSpPr>
              <p:nvPr/>
            </p:nvSpPr>
            <p:spPr bwMode="auto">
              <a:xfrm rot="-3172564">
                <a:off x="5430" y="1086"/>
                <a:ext cx="62" cy="288"/>
              </a:xfrm>
              <a:custGeom>
                <a:avLst/>
                <a:gdLst>
                  <a:gd name="T0" fmla="*/ 123 w 245"/>
                  <a:gd name="T1" fmla="*/ 9 h 806"/>
                  <a:gd name="T2" fmla="*/ 131 w 245"/>
                  <a:gd name="T3" fmla="*/ 342 h 806"/>
                  <a:gd name="T4" fmla="*/ 0 w 245"/>
                  <a:gd name="T5" fmla="*/ 806 h 806"/>
                  <a:gd name="T6" fmla="*/ 79 w 245"/>
                  <a:gd name="T7" fmla="*/ 789 h 806"/>
                  <a:gd name="T8" fmla="*/ 218 w 245"/>
                  <a:gd name="T9" fmla="*/ 376 h 806"/>
                  <a:gd name="T10" fmla="*/ 245 w 245"/>
                  <a:gd name="T11" fmla="*/ 0 h 806"/>
                  <a:gd name="T12" fmla="*/ 123 w 245"/>
                  <a:gd name="T13" fmla="*/ 9 h 806"/>
                </a:gdLst>
                <a:ahLst/>
                <a:cxnLst>
                  <a:cxn ang="0">
                    <a:pos x="T0" y="T1"/>
                  </a:cxn>
                  <a:cxn ang="0">
                    <a:pos x="T2" y="T3"/>
                  </a:cxn>
                  <a:cxn ang="0">
                    <a:pos x="T4" y="T5"/>
                  </a:cxn>
                  <a:cxn ang="0">
                    <a:pos x="T6" y="T7"/>
                  </a:cxn>
                  <a:cxn ang="0">
                    <a:pos x="T8" y="T9"/>
                  </a:cxn>
                  <a:cxn ang="0">
                    <a:pos x="T10" y="T11"/>
                  </a:cxn>
                  <a:cxn ang="0">
                    <a:pos x="T12" y="T13"/>
                  </a:cxn>
                </a:cxnLst>
                <a:rect l="0" t="0" r="r" b="b"/>
                <a:pathLst>
                  <a:path w="245" h="806">
                    <a:moveTo>
                      <a:pt x="123" y="9"/>
                    </a:moveTo>
                    <a:lnTo>
                      <a:pt x="131" y="342"/>
                    </a:lnTo>
                    <a:lnTo>
                      <a:pt x="0" y="806"/>
                    </a:lnTo>
                    <a:lnTo>
                      <a:pt x="79" y="789"/>
                    </a:lnTo>
                    <a:lnTo>
                      <a:pt x="218" y="376"/>
                    </a:lnTo>
                    <a:lnTo>
                      <a:pt x="245" y="0"/>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grpSp>
            <p:nvGrpSpPr>
              <p:cNvPr id="1067" name="Group 43">
                <a:extLst>
                  <a:ext uri="{FF2B5EF4-FFF2-40B4-BE49-F238E27FC236}">
                    <a16:creationId xmlns:a16="http://schemas.microsoft.com/office/drawing/2014/main" id="{1B98E2C3-8B6E-9D87-B720-78E2F159CC52}"/>
                  </a:ext>
                </a:extLst>
              </p:cNvPr>
              <p:cNvGrpSpPr>
                <a:grpSpLocks/>
              </p:cNvGrpSpPr>
              <p:nvPr userDrawn="1"/>
            </p:nvGrpSpPr>
            <p:grpSpPr bwMode="auto">
              <a:xfrm>
                <a:off x="4610" y="57"/>
                <a:ext cx="1344" cy="985"/>
                <a:chOff x="4610" y="57"/>
                <a:chExt cx="1344" cy="985"/>
              </a:xfrm>
            </p:grpSpPr>
            <p:sp>
              <p:nvSpPr>
                <p:cNvPr id="1068" name="Freeform 44">
                  <a:extLst>
                    <a:ext uri="{FF2B5EF4-FFF2-40B4-BE49-F238E27FC236}">
                      <a16:creationId xmlns:a16="http://schemas.microsoft.com/office/drawing/2014/main" id="{2285A151-340F-BDE1-6BB5-A2EFD3E123AA}"/>
                    </a:ext>
                  </a:extLst>
                </p:cNvPr>
                <p:cNvSpPr>
                  <a:spLocks noChangeArrowheads="1"/>
                </p:cNvSpPr>
                <p:nvPr/>
              </p:nvSpPr>
              <p:spPr bwMode="auto">
                <a:xfrm rot="-3172564">
                  <a:off x="4963" y="68"/>
                  <a:ext cx="153" cy="125"/>
                </a:xfrm>
                <a:custGeom>
                  <a:avLst/>
                  <a:gdLst>
                    <a:gd name="T0" fmla="*/ 0 w 604"/>
                    <a:gd name="T1" fmla="*/ 0 h 349"/>
                    <a:gd name="T2" fmla="*/ 298 w 604"/>
                    <a:gd name="T3" fmla="*/ 184 h 349"/>
                    <a:gd name="T4" fmla="*/ 500 w 604"/>
                    <a:gd name="T5" fmla="*/ 349 h 349"/>
                    <a:gd name="T6" fmla="*/ 604 w 604"/>
                    <a:gd name="T7" fmla="*/ 140 h 349"/>
                    <a:gd name="T8" fmla="*/ 359 w 604"/>
                    <a:gd name="T9" fmla="*/ 9 h 349"/>
                    <a:gd name="T10" fmla="*/ 464 w 604"/>
                    <a:gd name="T11" fmla="*/ 184 h 349"/>
                    <a:gd name="T12" fmla="*/ 131 w 604"/>
                    <a:gd name="T13" fmla="*/ 17 h 349"/>
                    <a:gd name="T14" fmla="*/ 0 w 604"/>
                    <a:gd name="T15" fmla="*/ 0 h 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4" h="349">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69" name="Freeform 45">
                  <a:extLst>
                    <a:ext uri="{FF2B5EF4-FFF2-40B4-BE49-F238E27FC236}">
                      <a16:creationId xmlns:a16="http://schemas.microsoft.com/office/drawing/2014/main" id="{249CB470-2AA1-CACC-45F2-C4D7397D9211}"/>
                    </a:ext>
                  </a:extLst>
                </p:cNvPr>
                <p:cNvSpPr>
                  <a:spLocks noChangeArrowheads="1"/>
                </p:cNvSpPr>
                <p:nvPr/>
              </p:nvSpPr>
              <p:spPr bwMode="auto">
                <a:xfrm rot="-3172564">
                  <a:off x="5051" y="323"/>
                  <a:ext cx="269" cy="438"/>
                </a:xfrm>
                <a:custGeom>
                  <a:avLst/>
                  <a:gdLst>
                    <a:gd name="T0" fmla="*/ 741 w 1064"/>
                    <a:gd name="T1" fmla="*/ 129 h 1230"/>
                    <a:gd name="T2" fmla="*/ 485 w 1064"/>
                    <a:gd name="T3" fmla="*/ 352 h 1230"/>
                    <a:gd name="T4" fmla="*/ 163 w 1064"/>
                    <a:gd name="T5" fmla="*/ 762 h 1230"/>
                    <a:gd name="T6" fmla="*/ 0 w 1064"/>
                    <a:gd name="T7" fmla="*/ 1101 h 1230"/>
                    <a:gd name="T8" fmla="*/ 59 w 1064"/>
                    <a:gd name="T9" fmla="*/ 1230 h 1230"/>
                    <a:gd name="T10" fmla="*/ 262 w 1064"/>
                    <a:gd name="T11" fmla="*/ 1201 h 1230"/>
                    <a:gd name="T12" fmla="*/ 578 w 1064"/>
                    <a:gd name="T13" fmla="*/ 914 h 1230"/>
                    <a:gd name="T14" fmla="*/ 876 w 1064"/>
                    <a:gd name="T15" fmla="*/ 534 h 1230"/>
                    <a:gd name="T16" fmla="*/ 1034 w 1064"/>
                    <a:gd name="T17" fmla="*/ 270 h 1230"/>
                    <a:gd name="T18" fmla="*/ 1064 w 1064"/>
                    <a:gd name="T19" fmla="*/ 84 h 1230"/>
                    <a:gd name="T20" fmla="*/ 977 w 1064"/>
                    <a:gd name="T21" fmla="*/ 0 h 1230"/>
                    <a:gd name="T22" fmla="*/ 836 w 1064"/>
                    <a:gd name="T23" fmla="*/ 65 h 1230"/>
                    <a:gd name="T24" fmla="*/ 969 w 1064"/>
                    <a:gd name="T25" fmla="*/ 107 h 1230"/>
                    <a:gd name="T26" fmla="*/ 876 w 1064"/>
                    <a:gd name="T27" fmla="*/ 352 h 1230"/>
                    <a:gd name="T28" fmla="*/ 690 w 1064"/>
                    <a:gd name="T29" fmla="*/ 656 h 1230"/>
                    <a:gd name="T30" fmla="*/ 350 w 1064"/>
                    <a:gd name="T31" fmla="*/ 1008 h 1230"/>
                    <a:gd name="T32" fmla="*/ 116 w 1064"/>
                    <a:gd name="T33" fmla="*/ 1114 h 1230"/>
                    <a:gd name="T34" fmla="*/ 135 w 1064"/>
                    <a:gd name="T35" fmla="*/ 943 h 1230"/>
                    <a:gd name="T36" fmla="*/ 437 w 1064"/>
                    <a:gd name="T37" fmla="*/ 504 h 1230"/>
                    <a:gd name="T38" fmla="*/ 831 w 1064"/>
                    <a:gd name="T39" fmla="*/ 118 h 1230"/>
                    <a:gd name="T40" fmla="*/ 741 w 1064"/>
                    <a:gd name="T41" fmla="*/ 129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70" name="Freeform 46">
                  <a:extLst>
                    <a:ext uri="{FF2B5EF4-FFF2-40B4-BE49-F238E27FC236}">
                      <a16:creationId xmlns:a16="http://schemas.microsoft.com/office/drawing/2014/main" id="{9917D02A-9AD3-49F5-B024-076C5B32E696}"/>
                    </a:ext>
                  </a:extLst>
                </p:cNvPr>
                <p:cNvSpPr>
                  <a:spLocks noChangeArrowheads="1"/>
                </p:cNvSpPr>
                <p:nvPr/>
              </p:nvSpPr>
              <p:spPr bwMode="auto">
                <a:xfrm rot="-3172564">
                  <a:off x="4861" y="173"/>
                  <a:ext cx="505" cy="898"/>
                </a:xfrm>
                <a:custGeom>
                  <a:avLst/>
                  <a:gdLst>
                    <a:gd name="T0" fmla="*/ 1941 w 2002"/>
                    <a:gd name="T1" fmla="*/ 0 h 2521"/>
                    <a:gd name="T2" fmla="*/ 0 w 2002"/>
                    <a:gd name="T3" fmla="*/ 2521 h 2521"/>
                    <a:gd name="T4" fmla="*/ 192 w 2002"/>
                    <a:gd name="T5" fmla="*/ 2450 h 2521"/>
                    <a:gd name="T6" fmla="*/ 2002 w 2002"/>
                    <a:gd name="T7" fmla="*/ 61 h 2521"/>
                    <a:gd name="T8" fmla="*/ 1941 w 2002"/>
                    <a:gd name="T9" fmla="*/ 0 h 2521"/>
                  </a:gdLst>
                  <a:ahLst/>
                  <a:cxnLst>
                    <a:cxn ang="0">
                      <a:pos x="T0" y="T1"/>
                    </a:cxn>
                    <a:cxn ang="0">
                      <a:pos x="T2" y="T3"/>
                    </a:cxn>
                    <a:cxn ang="0">
                      <a:pos x="T4" y="T5"/>
                    </a:cxn>
                    <a:cxn ang="0">
                      <a:pos x="T6" y="T7"/>
                    </a:cxn>
                    <a:cxn ang="0">
                      <a:pos x="T8" y="T9"/>
                    </a:cxn>
                  </a:cxnLst>
                  <a:rect l="0" t="0" r="r" b="b"/>
                  <a:pathLst>
                    <a:path w="2002" h="2521">
                      <a:moveTo>
                        <a:pt x="1941" y="0"/>
                      </a:moveTo>
                      <a:lnTo>
                        <a:pt x="0" y="2521"/>
                      </a:lnTo>
                      <a:lnTo>
                        <a:pt x="192" y="2450"/>
                      </a:lnTo>
                      <a:lnTo>
                        <a:pt x="2002" y="61"/>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71" name="Freeform 47">
                  <a:extLst>
                    <a:ext uri="{FF2B5EF4-FFF2-40B4-BE49-F238E27FC236}">
                      <a16:creationId xmlns:a16="http://schemas.microsoft.com/office/drawing/2014/main" id="{C47D02C2-CE8F-0CA9-562E-943F1FA3A026}"/>
                    </a:ext>
                  </a:extLst>
                </p:cNvPr>
                <p:cNvSpPr>
                  <a:spLocks noChangeArrowheads="1"/>
                </p:cNvSpPr>
                <p:nvPr/>
              </p:nvSpPr>
              <p:spPr bwMode="auto">
                <a:xfrm rot="-3172564">
                  <a:off x="4903" y="-19"/>
                  <a:ext cx="758" cy="1344"/>
                </a:xfrm>
                <a:custGeom>
                  <a:avLst/>
                  <a:gdLst>
                    <a:gd name="T0" fmla="*/ 95 w 3007"/>
                    <a:gd name="T1" fmla="*/ 2844 h 3771"/>
                    <a:gd name="T2" fmla="*/ 394 w 3007"/>
                    <a:gd name="T3" fmla="*/ 2834 h 3771"/>
                    <a:gd name="T4" fmla="*/ 821 w 3007"/>
                    <a:gd name="T5" fmla="*/ 3009 h 3771"/>
                    <a:gd name="T6" fmla="*/ 681 w 3007"/>
                    <a:gd name="T7" fmla="*/ 2817 h 3771"/>
                    <a:gd name="T8" fmla="*/ 367 w 3007"/>
                    <a:gd name="T9" fmla="*/ 2703 h 3771"/>
                    <a:gd name="T10" fmla="*/ 637 w 3007"/>
                    <a:gd name="T11" fmla="*/ 2720 h 3771"/>
                    <a:gd name="T12" fmla="*/ 979 w 3007"/>
                    <a:gd name="T13" fmla="*/ 2870 h 3771"/>
                    <a:gd name="T14" fmla="*/ 2859 w 3007"/>
                    <a:gd name="T15" fmla="*/ 420 h 3771"/>
                    <a:gd name="T16" fmla="*/ 2578 w 3007"/>
                    <a:gd name="T17" fmla="*/ 148 h 3771"/>
                    <a:gd name="T18" fmla="*/ 2308 w 3007"/>
                    <a:gd name="T19" fmla="*/ 0 h 3771"/>
                    <a:gd name="T20" fmla="*/ 2692 w 3007"/>
                    <a:gd name="T21" fmla="*/ 78 h 3771"/>
                    <a:gd name="T22" fmla="*/ 3007 w 3007"/>
                    <a:gd name="T23" fmla="*/ 428 h 3771"/>
                    <a:gd name="T24" fmla="*/ 831 w 3007"/>
                    <a:gd name="T25" fmla="*/ 3273 h 3771"/>
                    <a:gd name="T26" fmla="*/ 481 w 3007"/>
                    <a:gd name="T27" fmla="*/ 3412 h 3771"/>
                    <a:gd name="T28" fmla="*/ 105 w 3007"/>
                    <a:gd name="T29" fmla="*/ 3771 h 3771"/>
                    <a:gd name="T30" fmla="*/ 0 w 3007"/>
                    <a:gd name="T31" fmla="*/ 3667 h 3771"/>
                    <a:gd name="T32" fmla="*/ 131 w 3007"/>
                    <a:gd name="T33" fmla="*/ 3631 h 3771"/>
                    <a:gd name="T34" fmla="*/ 376 w 3007"/>
                    <a:gd name="T35" fmla="*/ 3385 h 3771"/>
                    <a:gd name="T36" fmla="*/ 165 w 3007"/>
                    <a:gd name="T37" fmla="*/ 3273 h 3771"/>
                    <a:gd name="T38" fmla="*/ 165 w 3007"/>
                    <a:gd name="T39" fmla="*/ 3176 h 3771"/>
                    <a:gd name="T40" fmla="*/ 411 w 3007"/>
                    <a:gd name="T41" fmla="*/ 3298 h 3771"/>
                    <a:gd name="T42" fmla="*/ 411 w 3007"/>
                    <a:gd name="T43" fmla="*/ 3186 h 3771"/>
                    <a:gd name="T44" fmla="*/ 603 w 3007"/>
                    <a:gd name="T45" fmla="*/ 3220 h 3771"/>
                    <a:gd name="T46" fmla="*/ 428 w 3007"/>
                    <a:gd name="T47" fmla="*/ 3079 h 3771"/>
                    <a:gd name="T48" fmla="*/ 629 w 3007"/>
                    <a:gd name="T49" fmla="*/ 3062 h 3771"/>
                    <a:gd name="T50" fmla="*/ 95 w 3007"/>
                    <a:gd name="T51" fmla="*/ 2844 h 3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72" name="Freeform 48">
                  <a:extLst>
                    <a:ext uri="{FF2B5EF4-FFF2-40B4-BE49-F238E27FC236}">
                      <a16:creationId xmlns:a16="http://schemas.microsoft.com/office/drawing/2014/main" id="{F067F02A-4622-6E64-1A91-137904CE3A4D}"/>
                    </a:ext>
                  </a:extLst>
                </p:cNvPr>
                <p:cNvSpPr>
                  <a:spLocks noChangeArrowheads="1"/>
                </p:cNvSpPr>
                <p:nvPr/>
              </p:nvSpPr>
              <p:spPr bwMode="auto">
                <a:xfrm rot="-3172564">
                  <a:off x="5300" y="888"/>
                  <a:ext cx="169" cy="122"/>
                </a:xfrm>
                <a:custGeom>
                  <a:avLst/>
                  <a:gdLst>
                    <a:gd name="T0" fmla="*/ 0 w 673"/>
                    <a:gd name="T1" fmla="*/ 80 h 342"/>
                    <a:gd name="T2" fmla="*/ 255 w 673"/>
                    <a:gd name="T3" fmla="*/ 106 h 342"/>
                    <a:gd name="T4" fmla="*/ 639 w 673"/>
                    <a:gd name="T5" fmla="*/ 342 h 342"/>
                    <a:gd name="T6" fmla="*/ 673 w 673"/>
                    <a:gd name="T7" fmla="*/ 289 h 342"/>
                    <a:gd name="T8" fmla="*/ 447 w 673"/>
                    <a:gd name="T9" fmla="*/ 114 h 342"/>
                    <a:gd name="T10" fmla="*/ 26 w 673"/>
                    <a:gd name="T11" fmla="*/ 0 h 342"/>
                    <a:gd name="T12" fmla="*/ 0 w 673"/>
                    <a:gd name="T13" fmla="*/ 80 h 342"/>
                  </a:gdLst>
                  <a:ahLst/>
                  <a:cxnLst>
                    <a:cxn ang="0">
                      <a:pos x="T0" y="T1"/>
                    </a:cxn>
                    <a:cxn ang="0">
                      <a:pos x="T2" y="T3"/>
                    </a:cxn>
                    <a:cxn ang="0">
                      <a:pos x="T4" y="T5"/>
                    </a:cxn>
                    <a:cxn ang="0">
                      <a:pos x="T6" y="T7"/>
                    </a:cxn>
                    <a:cxn ang="0">
                      <a:pos x="T8" y="T9"/>
                    </a:cxn>
                    <a:cxn ang="0">
                      <a:pos x="T10" y="T11"/>
                    </a:cxn>
                    <a:cxn ang="0">
                      <a:pos x="T12" y="T13"/>
                    </a:cxn>
                  </a:cxnLst>
                  <a:rect l="0" t="0" r="r" b="b"/>
                  <a:pathLst>
                    <a:path w="673" h="342">
                      <a:moveTo>
                        <a:pt x="0" y="80"/>
                      </a:moveTo>
                      <a:lnTo>
                        <a:pt x="255" y="106"/>
                      </a:lnTo>
                      <a:lnTo>
                        <a:pt x="639" y="342"/>
                      </a:lnTo>
                      <a:lnTo>
                        <a:pt x="673" y="289"/>
                      </a:lnTo>
                      <a:lnTo>
                        <a:pt x="447" y="114"/>
                      </a:lnTo>
                      <a:lnTo>
                        <a:pt x="26" y="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73" name="Freeform 49">
                  <a:extLst>
                    <a:ext uri="{FF2B5EF4-FFF2-40B4-BE49-F238E27FC236}">
                      <a16:creationId xmlns:a16="http://schemas.microsoft.com/office/drawing/2014/main" id="{B65942A7-12C5-1443-B8EB-75C5DFA45865}"/>
                    </a:ext>
                  </a:extLst>
                </p:cNvPr>
                <p:cNvSpPr>
                  <a:spLocks noChangeArrowheads="1"/>
                </p:cNvSpPr>
                <p:nvPr/>
              </p:nvSpPr>
              <p:spPr bwMode="auto">
                <a:xfrm rot="-3172564">
                  <a:off x="5252" y="797"/>
                  <a:ext cx="181" cy="144"/>
                </a:xfrm>
                <a:custGeom>
                  <a:avLst/>
                  <a:gdLst>
                    <a:gd name="T0" fmla="*/ 0 w 716"/>
                    <a:gd name="T1" fmla="*/ 78 h 403"/>
                    <a:gd name="T2" fmla="*/ 340 w 716"/>
                    <a:gd name="T3" fmla="*/ 148 h 403"/>
                    <a:gd name="T4" fmla="*/ 638 w 716"/>
                    <a:gd name="T5" fmla="*/ 403 h 403"/>
                    <a:gd name="T6" fmla="*/ 716 w 716"/>
                    <a:gd name="T7" fmla="*/ 296 h 403"/>
                    <a:gd name="T8" fmla="*/ 420 w 716"/>
                    <a:gd name="T9" fmla="*/ 114 h 403"/>
                    <a:gd name="T10" fmla="*/ 70 w 716"/>
                    <a:gd name="T11" fmla="*/ 0 h 403"/>
                    <a:gd name="T12" fmla="*/ 0 w 716"/>
                    <a:gd name="T13" fmla="*/ 78 h 403"/>
                  </a:gdLst>
                  <a:ahLst/>
                  <a:cxnLst>
                    <a:cxn ang="0">
                      <a:pos x="T0" y="T1"/>
                    </a:cxn>
                    <a:cxn ang="0">
                      <a:pos x="T2" y="T3"/>
                    </a:cxn>
                    <a:cxn ang="0">
                      <a:pos x="T4" y="T5"/>
                    </a:cxn>
                    <a:cxn ang="0">
                      <a:pos x="T6" y="T7"/>
                    </a:cxn>
                    <a:cxn ang="0">
                      <a:pos x="T8" y="T9"/>
                    </a:cxn>
                    <a:cxn ang="0">
                      <a:pos x="T10" y="T11"/>
                    </a:cxn>
                    <a:cxn ang="0">
                      <a:pos x="T12" y="T13"/>
                    </a:cxn>
                  </a:cxnLst>
                  <a:rect l="0" t="0" r="r" b="b"/>
                  <a:pathLst>
                    <a:path w="716" h="403">
                      <a:moveTo>
                        <a:pt x="0" y="78"/>
                      </a:moveTo>
                      <a:lnTo>
                        <a:pt x="340" y="148"/>
                      </a:lnTo>
                      <a:lnTo>
                        <a:pt x="638" y="403"/>
                      </a:lnTo>
                      <a:lnTo>
                        <a:pt x="716" y="296"/>
                      </a:lnTo>
                      <a:lnTo>
                        <a:pt x="420" y="114"/>
                      </a:lnTo>
                      <a:lnTo>
                        <a:pt x="70" y="0"/>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74" name="Freeform 50">
                  <a:extLst>
                    <a:ext uri="{FF2B5EF4-FFF2-40B4-BE49-F238E27FC236}">
                      <a16:creationId xmlns:a16="http://schemas.microsoft.com/office/drawing/2014/main" id="{F05810B5-F4F6-047C-4FC9-1DB0C4CEEA93}"/>
                    </a:ext>
                  </a:extLst>
                </p:cNvPr>
                <p:cNvSpPr>
                  <a:spLocks noChangeArrowheads="1"/>
                </p:cNvSpPr>
                <p:nvPr/>
              </p:nvSpPr>
              <p:spPr bwMode="auto">
                <a:xfrm rot="-3172564">
                  <a:off x="4982" y="207"/>
                  <a:ext cx="181" cy="147"/>
                </a:xfrm>
                <a:custGeom>
                  <a:avLst/>
                  <a:gdLst>
                    <a:gd name="T0" fmla="*/ 0 w 717"/>
                    <a:gd name="T1" fmla="*/ 78 h 411"/>
                    <a:gd name="T2" fmla="*/ 316 w 717"/>
                    <a:gd name="T3" fmla="*/ 139 h 411"/>
                    <a:gd name="T4" fmla="*/ 649 w 717"/>
                    <a:gd name="T5" fmla="*/ 411 h 411"/>
                    <a:gd name="T6" fmla="*/ 717 w 717"/>
                    <a:gd name="T7" fmla="*/ 314 h 411"/>
                    <a:gd name="T8" fmla="*/ 394 w 717"/>
                    <a:gd name="T9" fmla="*/ 87 h 411"/>
                    <a:gd name="T10" fmla="*/ 54 w 717"/>
                    <a:gd name="T11" fmla="*/ 0 h 411"/>
                    <a:gd name="T12" fmla="*/ 0 w 717"/>
                    <a:gd name="T13" fmla="*/ 78 h 411"/>
                  </a:gdLst>
                  <a:ahLst/>
                  <a:cxnLst>
                    <a:cxn ang="0">
                      <a:pos x="T0" y="T1"/>
                    </a:cxn>
                    <a:cxn ang="0">
                      <a:pos x="T2" y="T3"/>
                    </a:cxn>
                    <a:cxn ang="0">
                      <a:pos x="T4" y="T5"/>
                    </a:cxn>
                    <a:cxn ang="0">
                      <a:pos x="T6" y="T7"/>
                    </a:cxn>
                    <a:cxn ang="0">
                      <a:pos x="T8" y="T9"/>
                    </a:cxn>
                    <a:cxn ang="0">
                      <a:pos x="T10" y="T11"/>
                    </a:cxn>
                    <a:cxn ang="0">
                      <a:pos x="T12" y="T13"/>
                    </a:cxn>
                  </a:cxnLst>
                  <a:rect l="0" t="0" r="r" b="b"/>
                  <a:pathLst>
                    <a:path w="717" h="411">
                      <a:moveTo>
                        <a:pt x="0" y="78"/>
                      </a:moveTo>
                      <a:lnTo>
                        <a:pt x="316" y="139"/>
                      </a:lnTo>
                      <a:lnTo>
                        <a:pt x="649" y="411"/>
                      </a:lnTo>
                      <a:lnTo>
                        <a:pt x="717" y="314"/>
                      </a:lnTo>
                      <a:lnTo>
                        <a:pt x="394" y="87"/>
                      </a:lnTo>
                      <a:lnTo>
                        <a:pt x="54" y="0"/>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1075" name="Freeform 51">
                  <a:extLst>
                    <a:ext uri="{FF2B5EF4-FFF2-40B4-BE49-F238E27FC236}">
                      <a16:creationId xmlns:a16="http://schemas.microsoft.com/office/drawing/2014/main" id="{4D0FCE94-C39B-76AB-6F42-010B11AB9525}"/>
                    </a:ext>
                  </a:extLst>
                </p:cNvPr>
                <p:cNvSpPr>
                  <a:spLocks noChangeArrowheads="1"/>
                </p:cNvSpPr>
                <p:nvPr/>
              </p:nvSpPr>
              <p:spPr bwMode="auto">
                <a:xfrm rot="-3172564">
                  <a:off x="4950" y="133"/>
                  <a:ext cx="179" cy="138"/>
                </a:xfrm>
                <a:custGeom>
                  <a:avLst/>
                  <a:gdLst>
                    <a:gd name="T0" fmla="*/ 0 w 709"/>
                    <a:gd name="T1" fmla="*/ 88 h 386"/>
                    <a:gd name="T2" fmla="*/ 272 w 709"/>
                    <a:gd name="T3" fmla="*/ 131 h 386"/>
                    <a:gd name="T4" fmla="*/ 665 w 709"/>
                    <a:gd name="T5" fmla="*/ 386 h 386"/>
                    <a:gd name="T6" fmla="*/ 709 w 709"/>
                    <a:gd name="T7" fmla="*/ 308 h 386"/>
                    <a:gd name="T8" fmla="*/ 306 w 709"/>
                    <a:gd name="T9" fmla="*/ 53 h 386"/>
                    <a:gd name="T10" fmla="*/ 43 w 709"/>
                    <a:gd name="T11" fmla="*/ 0 h 386"/>
                    <a:gd name="T12" fmla="*/ 0 w 709"/>
                    <a:gd name="T13" fmla="*/ 88 h 386"/>
                  </a:gdLst>
                  <a:ahLst/>
                  <a:cxnLst>
                    <a:cxn ang="0">
                      <a:pos x="T0" y="T1"/>
                    </a:cxn>
                    <a:cxn ang="0">
                      <a:pos x="T2" y="T3"/>
                    </a:cxn>
                    <a:cxn ang="0">
                      <a:pos x="T4" y="T5"/>
                    </a:cxn>
                    <a:cxn ang="0">
                      <a:pos x="T6" y="T7"/>
                    </a:cxn>
                    <a:cxn ang="0">
                      <a:pos x="T8" y="T9"/>
                    </a:cxn>
                    <a:cxn ang="0">
                      <a:pos x="T10" y="T11"/>
                    </a:cxn>
                    <a:cxn ang="0">
                      <a:pos x="T12" y="T13"/>
                    </a:cxn>
                  </a:cxnLst>
                  <a:rect l="0" t="0" r="r" b="b"/>
                  <a:pathLst>
                    <a:path w="709" h="386">
                      <a:moveTo>
                        <a:pt x="0" y="88"/>
                      </a:moveTo>
                      <a:lnTo>
                        <a:pt x="272" y="131"/>
                      </a:lnTo>
                      <a:lnTo>
                        <a:pt x="665" y="386"/>
                      </a:lnTo>
                      <a:lnTo>
                        <a:pt x="709" y="308"/>
                      </a:lnTo>
                      <a:lnTo>
                        <a:pt x="306" y="53"/>
                      </a:lnTo>
                      <a:lnTo>
                        <a:pt x="43" y="0"/>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grpSp>
        </p:grpSp>
        <p:sp>
          <p:nvSpPr>
            <p:cNvPr id="1076" name="Line 52">
              <a:extLst>
                <a:ext uri="{FF2B5EF4-FFF2-40B4-BE49-F238E27FC236}">
                  <a16:creationId xmlns:a16="http://schemas.microsoft.com/office/drawing/2014/main" id="{0E72F518-8013-B0B9-D281-4E2B3CBF1181}"/>
                </a:ext>
              </a:extLst>
            </p:cNvPr>
            <p:cNvSpPr>
              <a:spLocks noChangeShapeType="1"/>
            </p:cNvSpPr>
            <p:nvPr/>
          </p:nvSpPr>
          <p:spPr bwMode="auto">
            <a:xfrm>
              <a:off x="4870" y="84"/>
              <a:ext cx="42" cy="9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61" r:id="rId1"/>
    <p:sldLayoutId id="2147483660"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50" r:id="rId12"/>
  </p:sldLayoutIdLst>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3600">
          <a:solidFill>
            <a:schemeClr val="tx1"/>
          </a:solidFill>
          <a:latin typeface="Comic Sans MS" panose="030F0702030302020204" pitchFamily="66" charset="0"/>
          <a:ea typeface="宋体" panose="02010600030101010101" pitchFamily="2" charset="-122"/>
        </a:defRPr>
      </a:lvl2pPr>
      <a:lvl3pPr algn="ctr" rtl="0" eaLnBrk="0" fontAlgn="base" hangingPunct="0">
        <a:spcBef>
          <a:spcPct val="0"/>
        </a:spcBef>
        <a:spcAft>
          <a:spcPct val="0"/>
        </a:spcAft>
        <a:defRPr sz="3600">
          <a:solidFill>
            <a:schemeClr val="tx1"/>
          </a:solidFill>
          <a:latin typeface="Comic Sans MS" panose="030F0702030302020204" pitchFamily="66" charset="0"/>
          <a:ea typeface="宋体" panose="02010600030101010101" pitchFamily="2" charset="-122"/>
        </a:defRPr>
      </a:lvl3pPr>
      <a:lvl4pPr algn="ctr" rtl="0" eaLnBrk="0" fontAlgn="base" hangingPunct="0">
        <a:spcBef>
          <a:spcPct val="0"/>
        </a:spcBef>
        <a:spcAft>
          <a:spcPct val="0"/>
        </a:spcAft>
        <a:defRPr sz="3600">
          <a:solidFill>
            <a:schemeClr val="tx1"/>
          </a:solidFill>
          <a:latin typeface="Comic Sans MS" panose="030F0702030302020204" pitchFamily="66" charset="0"/>
          <a:ea typeface="宋体" panose="02010600030101010101" pitchFamily="2" charset="-122"/>
        </a:defRPr>
      </a:lvl4pPr>
      <a:lvl5pPr algn="ctr" rtl="0" eaLnBrk="0" fontAlgn="base" hangingPunct="0">
        <a:spcBef>
          <a:spcPct val="0"/>
        </a:spcBef>
        <a:spcAft>
          <a:spcPct val="0"/>
        </a:spcAft>
        <a:defRPr sz="3600">
          <a:solidFill>
            <a:schemeClr val="tx1"/>
          </a:solidFill>
          <a:latin typeface="Comic Sans MS" panose="030F0702030302020204" pitchFamily="66" charset="0"/>
          <a:ea typeface="宋体" panose="02010600030101010101" pitchFamily="2" charset="-122"/>
        </a:defRPr>
      </a:lvl5pPr>
      <a:lvl6pPr marL="457200" algn="ctr" rtl="0" fontAlgn="base">
        <a:spcBef>
          <a:spcPct val="0"/>
        </a:spcBef>
        <a:spcAft>
          <a:spcPct val="0"/>
        </a:spcAft>
        <a:defRPr sz="3600">
          <a:solidFill>
            <a:schemeClr val="tx1"/>
          </a:solidFill>
          <a:latin typeface="Comic Sans MS" panose="030F0702030302020204" pitchFamily="66" charset="0"/>
          <a:ea typeface="宋体" panose="02010600030101010101" pitchFamily="2" charset="-122"/>
        </a:defRPr>
      </a:lvl6pPr>
      <a:lvl7pPr marL="914400" algn="ctr" rtl="0" fontAlgn="base">
        <a:spcBef>
          <a:spcPct val="0"/>
        </a:spcBef>
        <a:spcAft>
          <a:spcPct val="0"/>
        </a:spcAft>
        <a:defRPr sz="3600">
          <a:solidFill>
            <a:schemeClr val="tx1"/>
          </a:solidFill>
          <a:latin typeface="Comic Sans MS" panose="030F0702030302020204" pitchFamily="66" charset="0"/>
          <a:ea typeface="宋体" panose="02010600030101010101" pitchFamily="2" charset="-122"/>
        </a:defRPr>
      </a:lvl7pPr>
      <a:lvl8pPr marL="1371600" algn="ctr" rtl="0" fontAlgn="base">
        <a:spcBef>
          <a:spcPct val="0"/>
        </a:spcBef>
        <a:spcAft>
          <a:spcPct val="0"/>
        </a:spcAft>
        <a:defRPr sz="3600">
          <a:solidFill>
            <a:schemeClr val="tx1"/>
          </a:solidFill>
          <a:latin typeface="Comic Sans MS" panose="030F0702030302020204" pitchFamily="66" charset="0"/>
          <a:ea typeface="宋体" panose="02010600030101010101" pitchFamily="2" charset="-122"/>
        </a:defRPr>
      </a:lvl8pPr>
      <a:lvl9pPr marL="1828800" algn="ctr" rtl="0" fontAlgn="base">
        <a:spcBef>
          <a:spcPct val="0"/>
        </a:spcBef>
        <a:spcAft>
          <a:spcPct val="0"/>
        </a:spcAft>
        <a:defRPr sz="3600">
          <a:solidFill>
            <a:schemeClr val="tx1"/>
          </a:solidFill>
          <a:latin typeface="Comic Sans MS" panose="030F0702030302020204" pitchFamily="66"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oleObject" Target="../embeddings/oleObject3.bin"/><Relationship Id="rId4" Type="http://schemas.openxmlformats.org/officeDocument/2006/relationships/image" Target="../media/image4.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w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oleObject" Target="../embeddings/oleObject8.bin"/><Relationship Id="rId4" Type="http://schemas.openxmlformats.org/officeDocument/2006/relationships/image" Target="../media/image47.emf"/></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oleObject" Target="../embeddings/oleObject10.bin"/><Relationship Id="rId4" Type="http://schemas.openxmlformats.org/officeDocument/2006/relationships/image" Target="../media/image50.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a:extLst>
              <a:ext uri="{FF2B5EF4-FFF2-40B4-BE49-F238E27FC236}">
                <a16:creationId xmlns:a16="http://schemas.microsoft.com/office/drawing/2014/main" id="{DCBF6BFC-813E-14AA-9854-80FCA1379EF4}"/>
              </a:ext>
            </a:extLst>
          </p:cNvPr>
          <p:cNvSpPr>
            <a:spLocks noGrp="1" noChangeArrowheads="1"/>
          </p:cNvSpPr>
          <p:nvPr>
            <p:ph type="ctrTitle"/>
          </p:nvPr>
        </p:nvSpPr>
        <p:spPr/>
        <p:txBody>
          <a:bodyPr/>
          <a:lstStyle/>
          <a:p>
            <a:pPr eaLnBrk="1" hangingPunct="1">
              <a:defRPr/>
            </a:pPr>
            <a:r>
              <a:rPr lang="zh-CN" altLang="en-US"/>
              <a:t>人机交互</a:t>
            </a:r>
          </a:p>
        </p:txBody>
      </p:sp>
      <p:sp>
        <p:nvSpPr>
          <p:cNvPr id="248835" name="Rectangle 3">
            <a:extLst>
              <a:ext uri="{FF2B5EF4-FFF2-40B4-BE49-F238E27FC236}">
                <a16:creationId xmlns:a16="http://schemas.microsoft.com/office/drawing/2014/main" id="{914616BF-EDBB-5401-E3EE-C91562056CA9}"/>
              </a:ext>
            </a:extLst>
          </p:cNvPr>
          <p:cNvSpPr>
            <a:spLocks noGrp="1" noChangeArrowheads="1"/>
          </p:cNvSpPr>
          <p:nvPr>
            <p:ph type="subTitle" idx="1"/>
          </p:nvPr>
        </p:nvSpPr>
        <p:spPr/>
        <p:txBody>
          <a:bodyPr/>
          <a:lstStyle/>
          <a:p>
            <a:pPr eaLnBrk="1" hangingPunct="1">
              <a:defRPr/>
            </a:pPr>
            <a:endParaRPr lang="zh-CN" altLang="zh-CN"/>
          </a:p>
        </p:txBody>
      </p:sp>
      <p:sp>
        <p:nvSpPr>
          <p:cNvPr id="5123" name="页脚占位符 1">
            <a:extLst>
              <a:ext uri="{FF2B5EF4-FFF2-40B4-BE49-F238E27FC236}">
                <a16:creationId xmlns:a16="http://schemas.microsoft.com/office/drawing/2014/main" id="{BD470B32-E23B-4683-C2AA-A29E006B46A5}"/>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5124" name="灯片编号占位符 2">
            <a:extLst>
              <a:ext uri="{FF2B5EF4-FFF2-40B4-BE49-F238E27FC236}">
                <a16:creationId xmlns:a16="http://schemas.microsoft.com/office/drawing/2014/main" id="{E8E88DC9-1ED2-E04B-F226-BCDB33DCDE3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23B0E89-803F-44EC-A462-D7C5472C8AD8}" type="slidenum">
              <a:rPr lang="en-US" altLang="zh-CN"/>
              <a:pPr/>
              <a:t>1</a:t>
            </a:fld>
            <a:endParaRPr lang="en-US" altLang="zh-CN"/>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68F8327-0A89-6247-9217-771F200AE26E}"/>
              </a:ext>
            </a:extLst>
          </p:cNvPr>
          <p:cNvSpPr>
            <a:spLocks noGrp="1" noChangeArrowheads="1"/>
          </p:cNvSpPr>
          <p:nvPr>
            <p:ph idx="1"/>
          </p:nvPr>
        </p:nvSpPr>
        <p:spPr>
          <a:xfrm>
            <a:off x="250825" y="1341438"/>
            <a:ext cx="8569325" cy="5241925"/>
          </a:xfrm>
        </p:spPr>
        <p:txBody>
          <a:bodyPr/>
          <a:lstStyle/>
          <a:p>
            <a:pPr eaLnBrk="1" hangingPunct="1"/>
            <a:r>
              <a:rPr lang="zh-CN" altLang="en-US" sz="2400"/>
              <a:t>交互计算技术的引入使得系统的功能变得更为强大</a:t>
            </a:r>
          </a:p>
          <a:p>
            <a:pPr lvl="1" eaLnBrk="1" hangingPunct="1"/>
            <a:r>
              <a:rPr lang="zh-CN" altLang="en-US"/>
              <a:t>系统能力的发挥有赖于它和用户之间通信的</a:t>
            </a:r>
            <a:r>
              <a:rPr lang="zh-CN" altLang="en-US">
                <a:solidFill>
                  <a:schemeClr val="tx2"/>
                </a:solidFill>
              </a:rPr>
              <a:t>有效性</a:t>
            </a:r>
            <a:r>
              <a:rPr lang="zh-CN" altLang="en-US"/>
              <a:t>和</a:t>
            </a:r>
            <a:r>
              <a:rPr lang="zh-CN" altLang="en-US">
                <a:solidFill>
                  <a:schemeClr val="tx2"/>
                </a:solidFill>
              </a:rPr>
              <a:t>效率</a:t>
            </a:r>
          </a:p>
          <a:p>
            <a:pPr lvl="1" eaLnBrk="1" hangingPunct="1"/>
            <a:r>
              <a:rPr lang="zh-CN" altLang="en-US"/>
              <a:t>使得系统如何</a:t>
            </a:r>
            <a:r>
              <a:rPr lang="zh-CN" altLang="en-US">
                <a:latin typeface="Arial" panose="020B0604020202020204" pitchFamily="34" charset="0"/>
              </a:rPr>
              <a:t>“</a:t>
            </a:r>
            <a:r>
              <a:rPr lang="zh-CN" altLang="en-US">
                <a:solidFill>
                  <a:schemeClr val="tx2"/>
                </a:solidFill>
              </a:rPr>
              <a:t>易于使用</a:t>
            </a:r>
            <a:r>
              <a:rPr lang="zh-CN" altLang="en-US">
                <a:latin typeface="Arial" panose="020B0604020202020204" pitchFamily="34" charset="0"/>
              </a:rPr>
              <a:t>”</a:t>
            </a:r>
            <a:r>
              <a:rPr lang="zh-CN" altLang="en-US"/>
              <a:t>至少变得与功能性同样重要</a:t>
            </a:r>
          </a:p>
          <a:p>
            <a:pPr eaLnBrk="1" hangingPunct="1"/>
            <a:r>
              <a:rPr lang="zh-CN" altLang="de-DE" sz="2400" b="1">
                <a:solidFill>
                  <a:srgbClr val="0033CC"/>
                </a:solidFill>
              </a:rPr>
              <a:t>人机交互</a:t>
            </a:r>
            <a:r>
              <a:rPr lang="zh-CN" altLang="de-DE" sz="2400"/>
              <a:t>（</a:t>
            </a:r>
            <a:r>
              <a:rPr lang="de-DE" altLang="zh-CN" sz="2400"/>
              <a:t>Human-Computer Interaction,HCI</a:t>
            </a:r>
            <a:r>
              <a:rPr lang="zh-CN" altLang="de-DE" sz="2400"/>
              <a:t>）在美国通常称为机人交互</a:t>
            </a:r>
            <a:r>
              <a:rPr lang="de-DE" altLang="zh-CN" sz="2400"/>
              <a:t>CHI</a:t>
            </a:r>
            <a:r>
              <a:rPr lang="zh-CN" altLang="de-DE" sz="2400"/>
              <a:t>（</a:t>
            </a:r>
            <a:r>
              <a:rPr lang="de-DE" altLang="zh-CN" sz="2400"/>
              <a:t>Computer-Human Interaction</a:t>
            </a:r>
            <a:r>
              <a:rPr lang="zh-CN" altLang="de-DE" sz="2400"/>
              <a:t>）</a:t>
            </a:r>
            <a:r>
              <a:rPr lang="de-DE" altLang="zh-CN" sz="2400"/>
              <a:t>:</a:t>
            </a:r>
          </a:p>
          <a:p>
            <a:pPr eaLnBrk="1" hangingPunct="1">
              <a:buFontTx/>
              <a:buNone/>
            </a:pPr>
            <a:r>
              <a:rPr lang="de-DE" altLang="zh-CN" sz="2400"/>
              <a:t>          </a:t>
            </a:r>
            <a:r>
              <a:rPr lang="de-DE" altLang="zh-CN" sz="2400">
                <a:latin typeface="Arial" panose="020B0604020202020204" pitchFamily="34" charset="0"/>
              </a:rPr>
              <a:t>“</a:t>
            </a:r>
            <a:r>
              <a:rPr lang="zh-CN" altLang="en-US" sz="2400" b="1">
                <a:solidFill>
                  <a:srgbClr val="0033CC"/>
                </a:solidFill>
              </a:rPr>
              <a:t>有关设计、评估和实现为人类使用的交互式计算系统的学科，以及围绕这些方面的主要现象的研究</a:t>
            </a:r>
            <a:r>
              <a:rPr lang="zh-CN" altLang="de-DE" sz="2400" b="1">
                <a:solidFill>
                  <a:srgbClr val="0033CC"/>
                </a:solidFill>
              </a:rPr>
              <a:t>。</a:t>
            </a:r>
            <a:r>
              <a:rPr lang="zh-CN" altLang="de-DE" sz="2400">
                <a:latin typeface="Arial" panose="020B0604020202020204" pitchFamily="34" charset="0"/>
              </a:rPr>
              <a:t>”</a:t>
            </a:r>
            <a:endParaRPr lang="zh-CN" altLang="de-DE" sz="2400"/>
          </a:p>
          <a:p>
            <a:pPr eaLnBrk="1" hangingPunct="1">
              <a:buFontTx/>
              <a:buNone/>
            </a:pPr>
            <a:r>
              <a:rPr lang="de-DE" altLang="zh-CN" sz="2400"/>
              <a:t>                                                  </a:t>
            </a:r>
            <a:r>
              <a:rPr lang="de-DE" altLang="zh-CN" sz="2400">
                <a:latin typeface="Arial" panose="020B0604020202020204" pitchFamily="34" charset="0"/>
              </a:rPr>
              <a:t>——</a:t>
            </a:r>
            <a:r>
              <a:rPr lang="de-DE" altLang="zh-CN" sz="2400"/>
              <a:t>ACM SIGCHI</a:t>
            </a:r>
            <a:r>
              <a:rPr lang="zh-CN" altLang="de-DE" sz="2400"/>
              <a:t>，</a:t>
            </a:r>
            <a:r>
              <a:rPr lang="de-DE" altLang="zh-CN" sz="2400"/>
              <a:t>1992</a:t>
            </a:r>
          </a:p>
          <a:p>
            <a:pPr eaLnBrk="1" hangingPunct="1"/>
            <a:r>
              <a:rPr lang="zh-CN" altLang="en-US"/>
              <a:t>作为一个学科，人机交互仅有</a:t>
            </a:r>
            <a:r>
              <a:rPr lang="en-US" altLang="zh-CN">
                <a:solidFill>
                  <a:srgbClr val="0033CC"/>
                </a:solidFill>
              </a:rPr>
              <a:t>30</a:t>
            </a:r>
            <a:r>
              <a:rPr lang="zh-CN" altLang="en-US">
                <a:solidFill>
                  <a:srgbClr val="0033CC"/>
                </a:solidFill>
              </a:rPr>
              <a:t>多年</a:t>
            </a:r>
            <a:r>
              <a:rPr lang="zh-CN" altLang="en-US"/>
              <a:t>的历史</a:t>
            </a:r>
          </a:p>
          <a:p>
            <a:pPr lvl="1" eaLnBrk="1" hangingPunct="1"/>
            <a:r>
              <a:rPr lang="zh-CN" altLang="en-US"/>
              <a:t>致力于研究如何提高交互式系统的</a:t>
            </a:r>
            <a:r>
              <a:rPr lang="zh-CN" altLang="en-US">
                <a:latin typeface="Arial" panose="020B0604020202020204" pitchFamily="34" charset="0"/>
              </a:rPr>
              <a:t>“</a:t>
            </a:r>
            <a:r>
              <a:rPr lang="zh-CN" altLang="en-US" b="1">
                <a:solidFill>
                  <a:srgbClr val="0033CC"/>
                </a:solidFill>
              </a:rPr>
              <a:t>可用性</a:t>
            </a:r>
            <a:r>
              <a:rPr lang="zh-CN" altLang="en-US">
                <a:latin typeface="Arial" panose="020B0604020202020204" pitchFamily="34" charset="0"/>
              </a:rPr>
              <a:t>”</a:t>
            </a:r>
            <a:r>
              <a:rPr lang="zh-CN" altLang="en-US"/>
              <a:t>（</a:t>
            </a:r>
            <a:r>
              <a:rPr lang="en-US" altLang="zh-CN"/>
              <a:t>usability</a:t>
            </a:r>
            <a:r>
              <a:rPr lang="zh-CN" altLang="en-US"/>
              <a:t>）</a:t>
            </a:r>
          </a:p>
          <a:p>
            <a:pPr lvl="1" eaLnBrk="1" hangingPunct="1"/>
            <a:r>
              <a:rPr lang="zh-CN" altLang="en-US"/>
              <a:t>可用性可理解为</a:t>
            </a:r>
            <a:r>
              <a:rPr lang="zh-CN" altLang="en-US">
                <a:latin typeface="Arial" panose="020B0604020202020204" pitchFamily="34" charset="0"/>
              </a:rPr>
              <a:t>“</a:t>
            </a:r>
            <a:r>
              <a:rPr lang="zh-CN" altLang="en-US" b="1">
                <a:solidFill>
                  <a:srgbClr val="0033CC"/>
                </a:solidFill>
              </a:rPr>
              <a:t>容易使用</a:t>
            </a:r>
            <a:r>
              <a:rPr lang="zh-CN" altLang="en-US">
                <a:latin typeface="Arial" panose="020B0604020202020204" pitchFamily="34" charset="0"/>
              </a:rPr>
              <a:t>”</a:t>
            </a:r>
            <a:r>
              <a:rPr lang="zh-CN" altLang="en-US"/>
              <a:t> ，包括以下一些属性</a:t>
            </a:r>
          </a:p>
          <a:p>
            <a:pPr lvl="2" eaLnBrk="1" hangingPunct="1"/>
            <a:r>
              <a:rPr lang="zh-CN" altLang="en-US"/>
              <a:t>有效性、效率、可学习性、出错率、可记忆性、实用性</a:t>
            </a:r>
          </a:p>
        </p:txBody>
      </p:sp>
      <p:sp>
        <p:nvSpPr>
          <p:cNvPr id="21506" name="灯片编号占位符 2">
            <a:extLst>
              <a:ext uri="{FF2B5EF4-FFF2-40B4-BE49-F238E27FC236}">
                <a16:creationId xmlns:a16="http://schemas.microsoft.com/office/drawing/2014/main" id="{F3EBC94C-FD2E-D864-333F-3798C20076F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379447A-1DE8-44FB-9F5C-F40D046EB44E}" type="slidenum">
              <a:rPr lang="en-US" altLang="zh-CN"/>
              <a:pPr/>
              <a:t>10</a:t>
            </a:fld>
            <a:endParaRPr lang="en-US" altLang="zh-CN"/>
          </a:p>
        </p:txBody>
      </p:sp>
      <p:sp>
        <p:nvSpPr>
          <p:cNvPr id="21507" name="文本框 2">
            <a:extLst>
              <a:ext uri="{FF2B5EF4-FFF2-40B4-BE49-F238E27FC236}">
                <a16:creationId xmlns:a16="http://schemas.microsoft.com/office/drawing/2014/main" id="{45424A83-B4F3-F4C3-8BD7-D70473C0BD04}"/>
              </a:ext>
            </a:extLst>
          </p:cNvPr>
          <p:cNvSpPr txBox="1">
            <a:spLocks noChangeArrowheads="1"/>
          </p:cNvSpPr>
          <p:nvPr/>
        </p:nvSpPr>
        <p:spPr bwMode="auto">
          <a:xfrm>
            <a:off x="250825" y="817563"/>
            <a:ext cx="3241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a:t>1. </a:t>
            </a:r>
            <a:r>
              <a:rPr lang="zh-CN" altLang="en-US" sz="2800"/>
              <a:t>交互计算技术</a:t>
            </a:r>
          </a:p>
        </p:txBody>
      </p:sp>
      <p:sp>
        <p:nvSpPr>
          <p:cNvPr id="21508" name="文本框 4">
            <a:extLst>
              <a:ext uri="{FF2B5EF4-FFF2-40B4-BE49-F238E27FC236}">
                <a16:creationId xmlns:a16="http://schemas.microsoft.com/office/drawing/2014/main" id="{605A5186-AA6E-D181-DD1E-2EACFF522A3B}"/>
              </a:ext>
            </a:extLst>
          </p:cNvPr>
          <p:cNvSpPr txBox="1">
            <a:spLocks noChangeArrowheads="1"/>
          </p:cNvSpPr>
          <p:nvPr/>
        </p:nvSpPr>
        <p:spPr bwMode="auto">
          <a:xfrm>
            <a:off x="2916238" y="152400"/>
            <a:ext cx="4162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a:t>二、人机交互</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animEffect transition="in" filter="blinds(horizontal)">
                                      <p:cBhvr>
                                        <p:cTn id="7" dur="500"/>
                                        <p:tgtEl>
                                          <p:spTgt spid="1843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8434">
                                            <p:txEl>
                                              <p:pRg st="1" end="1"/>
                                            </p:txEl>
                                          </p:spTgt>
                                        </p:tgtEl>
                                        <p:attrNameLst>
                                          <p:attrName>style.visibility</p:attrName>
                                        </p:attrNameLst>
                                      </p:cBhvr>
                                      <p:to>
                                        <p:strVal val="visible"/>
                                      </p:to>
                                    </p:set>
                                    <p:animEffect transition="in" filter="blinds(horizontal)">
                                      <p:cBhvr>
                                        <p:cTn id="10" dur="500"/>
                                        <p:tgtEl>
                                          <p:spTgt spid="1843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8434">
                                            <p:txEl>
                                              <p:pRg st="2" end="2"/>
                                            </p:txEl>
                                          </p:spTgt>
                                        </p:tgtEl>
                                        <p:attrNameLst>
                                          <p:attrName>style.visibility</p:attrName>
                                        </p:attrNameLst>
                                      </p:cBhvr>
                                      <p:to>
                                        <p:strVal val="visible"/>
                                      </p:to>
                                    </p:set>
                                    <p:animEffect transition="in" filter="blinds(horizontal)">
                                      <p:cBhvr>
                                        <p:cTn id="13" dur="500"/>
                                        <p:tgtEl>
                                          <p:spTgt spid="18434">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8434">
                                            <p:txEl>
                                              <p:pRg st="3" end="3"/>
                                            </p:txEl>
                                          </p:spTgt>
                                        </p:tgtEl>
                                        <p:attrNameLst>
                                          <p:attrName>style.visibility</p:attrName>
                                        </p:attrNameLst>
                                      </p:cBhvr>
                                      <p:to>
                                        <p:strVal val="visible"/>
                                      </p:to>
                                    </p:set>
                                    <p:animEffect transition="in" filter="blinds(horizontal)">
                                      <p:cBhvr>
                                        <p:cTn id="18" dur="500"/>
                                        <p:tgtEl>
                                          <p:spTgt spid="1843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8434">
                                            <p:txEl>
                                              <p:pRg st="4" end="4"/>
                                            </p:txEl>
                                          </p:spTgt>
                                        </p:tgtEl>
                                        <p:attrNameLst>
                                          <p:attrName>style.visibility</p:attrName>
                                        </p:attrNameLst>
                                      </p:cBhvr>
                                      <p:to>
                                        <p:strVal val="visible"/>
                                      </p:to>
                                    </p:set>
                                    <p:animEffect transition="in" filter="blinds(horizontal)">
                                      <p:cBhvr>
                                        <p:cTn id="21" dur="500"/>
                                        <p:tgtEl>
                                          <p:spTgt spid="1843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8434">
                                            <p:txEl>
                                              <p:pRg st="5" end="5"/>
                                            </p:txEl>
                                          </p:spTgt>
                                        </p:tgtEl>
                                        <p:attrNameLst>
                                          <p:attrName>style.visibility</p:attrName>
                                        </p:attrNameLst>
                                      </p:cBhvr>
                                      <p:to>
                                        <p:strVal val="visible"/>
                                      </p:to>
                                    </p:set>
                                    <p:animEffect transition="in" filter="blinds(horizontal)">
                                      <p:cBhvr>
                                        <p:cTn id="24" dur="500"/>
                                        <p:tgtEl>
                                          <p:spTgt spid="18434">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8434">
                                            <p:txEl>
                                              <p:pRg st="6" end="6"/>
                                            </p:txEl>
                                          </p:spTgt>
                                        </p:tgtEl>
                                        <p:attrNameLst>
                                          <p:attrName>style.visibility</p:attrName>
                                        </p:attrNameLst>
                                      </p:cBhvr>
                                      <p:to>
                                        <p:strVal val="visible"/>
                                      </p:to>
                                    </p:set>
                                    <p:anim calcmode="lin" valueType="num">
                                      <p:cBhvr additive="base">
                                        <p:cTn id="29" dur="500" fill="hold"/>
                                        <p:tgtEl>
                                          <p:spTgt spid="18434">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8434">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8434">
                                            <p:txEl>
                                              <p:pRg st="7" end="7"/>
                                            </p:txEl>
                                          </p:spTgt>
                                        </p:tgtEl>
                                        <p:attrNameLst>
                                          <p:attrName>style.visibility</p:attrName>
                                        </p:attrNameLst>
                                      </p:cBhvr>
                                      <p:to>
                                        <p:strVal val="visible"/>
                                      </p:to>
                                    </p:set>
                                    <p:anim calcmode="lin" valueType="num">
                                      <p:cBhvr additive="base">
                                        <p:cTn id="33" dur="500" fill="hold"/>
                                        <p:tgtEl>
                                          <p:spTgt spid="18434">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8434">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8434">
                                            <p:txEl>
                                              <p:pRg st="8" end="8"/>
                                            </p:txEl>
                                          </p:spTgt>
                                        </p:tgtEl>
                                        <p:attrNameLst>
                                          <p:attrName>style.visibility</p:attrName>
                                        </p:attrNameLst>
                                      </p:cBhvr>
                                      <p:to>
                                        <p:strVal val="visible"/>
                                      </p:to>
                                    </p:set>
                                    <p:anim calcmode="lin" valueType="num">
                                      <p:cBhvr additive="base">
                                        <p:cTn id="37" dur="500" fill="hold"/>
                                        <p:tgtEl>
                                          <p:spTgt spid="18434">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434">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8434">
                                            <p:txEl>
                                              <p:pRg st="9" end="9"/>
                                            </p:txEl>
                                          </p:spTgt>
                                        </p:tgtEl>
                                        <p:attrNameLst>
                                          <p:attrName>style.visibility</p:attrName>
                                        </p:attrNameLst>
                                      </p:cBhvr>
                                      <p:to>
                                        <p:strVal val="visible"/>
                                      </p:to>
                                    </p:set>
                                    <p:anim calcmode="lin" valueType="num">
                                      <p:cBhvr additive="base">
                                        <p:cTn id="41" dur="500" fill="hold"/>
                                        <p:tgtEl>
                                          <p:spTgt spid="18434">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843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0F7CBB38-637E-C73A-269C-CCC4CB9CC56C}"/>
              </a:ext>
            </a:extLst>
          </p:cNvPr>
          <p:cNvSpPr>
            <a:spLocks noGrp="1" noChangeArrowheads="1"/>
          </p:cNvSpPr>
          <p:nvPr>
            <p:ph idx="1"/>
          </p:nvPr>
        </p:nvSpPr>
        <p:spPr>
          <a:xfrm>
            <a:off x="763588" y="923925"/>
            <a:ext cx="7696200" cy="3657600"/>
          </a:xfrm>
        </p:spPr>
        <p:txBody>
          <a:bodyPr/>
          <a:lstStyle/>
          <a:p>
            <a:pPr eaLnBrk="1" hangingPunct="1">
              <a:lnSpc>
                <a:spcPct val="110000"/>
              </a:lnSpc>
            </a:pPr>
            <a:r>
              <a:rPr lang="zh-CN" altLang="en-US"/>
              <a:t>可用的系统也应从功能上对用户任务提供支持</a:t>
            </a:r>
          </a:p>
          <a:p>
            <a:pPr lvl="1" eaLnBrk="1" hangingPunct="1">
              <a:lnSpc>
                <a:spcPct val="110000"/>
              </a:lnSpc>
            </a:pPr>
            <a:r>
              <a:rPr lang="zh-CN" altLang="en-US"/>
              <a:t>因此，</a:t>
            </a:r>
            <a:r>
              <a:rPr lang="en-US" altLang="zh-CN">
                <a:solidFill>
                  <a:srgbClr val="0033CC"/>
                </a:solidFill>
              </a:rPr>
              <a:t>usability = ease of use + usefulness</a:t>
            </a:r>
          </a:p>
          <a:p>
            <a:pPr lvl="1" eaLnBrk="1" hangingPunct="1">
              <a:lnSpc>
                <a:spcPct val="110000"/>
              </a:lnSpc>
            </a:pPr>
            <a:r>
              <a:rPr lang="zh-CN" altLang="en-US"/>
              <a:t>对熟练用户，</a:t>
            </a:r>
            <a:r>
              <a:rPr lang="zh-CN" altLang="en-US" b="1">
                <a:solidFill>
                  <a:srgbClr val="0033CC"/>
                </a:solidFill>
              </a:rPr>
              <a:t>有用性</a:t>
            </a:r>
            <a:r>
              <a:rPr lang="zh-CN" altLang="en-US"/>
              <a:t>可能是主要可用性因素</a:t>
            </a:r>
          </a:p>
          <a:p>
            <a:pPr lvl="2" eaLnBrk="1" hangingPunct="1">
              <a:lnSpc>
                <a:spcPct val="110000"/>
              </a:lnSpc>
            </a:pPr>
            <a:r>
              <a:rPr lang="zh-CN" altLang="en-US"/>
              <a:t>可有效、高效地访问系统的功能而不会有障碍</a:t>
            </a:r>
          </a:p>
          <a:p>
            <a:pPr lvl="1" eaLnBrk="1" hangingPunct="1">
              <a:lnSpc>
                <a:spcPct val="110000"/>
              </a:lnSpc>
            </a:pPr>
            <a:r>
              <a:rPr lang="zh-CN" altLang="en-US"/>
              <a:t>对初学或偶然用户，需要包括可学习性、可理解性</a:t>
            </a:r>
          </a:p>
          <a:p>
            <a:pPr lvl="2" eaLnBrk="1" hangingPunct="1">
              <a:lnSpc>
                <a:spcPct val="110000"/>
              </a:lnSpc>
            </a:pPr>
            <a:r>
              <a:rPr lang="zh-CN" altLang="en-US"/>
              <a:t>系统的功能应易于他们学习和理解</a:t>
            </a:r>
          </a:p>
          <a:p>
            <a:pPr eaLnBrk="1" hangingPunct="1">
              <a:lnSpc>
                <a:spcPct val="110000"/>
              </a:lnSpc>
            </a:pPr>
            <a:r>
              <a:rPr lang="zh-CN" altLang="en-US"/>
              <a:t>对任何用户，系统应</a:t>
            </a:r>
            <a:r>
              <a:rPr lang="zh-CN" altLang="en-US" b="1">
                <a:solidFill>
                  <a:srgbClr val="C00000"/>
                </a:solidFill>
              </a:rPr>
              <a:t>像纸笔一样易于使用</a:t>
            </a:r>
          </a:p>
          <a:p>
            <a:pPr lvl="1" eaLnBrk="1" hangingPunct="1">
              <a:lnSpc>
                <a:spcPct val="110000"/>
              </a:lnSpc>
            </a:pPr>
            <a:r>
              <a:rPr lang="zh-CN" altLang="en-US"/>
              <a:t>在使用前，用户无需作任何事先准备</a:t>
            </a:r>
          </a:p>
          <a:p>
            <a:pPr lvl="1" eaLnBrk="1" hangingPunct="1">
              <a:lnSpc>
                <a:spcPct val="110000"/>
              </a:lnSpc>
            </a:pPr>
            <a:r>
              <a:rPr lang="zh-CN" altLang="en-US"/>
              <a:t>在使用中，不会引起用户的思维上的注意</a:t>
            </a:r>
          </a:p>
        </p:txBody>
      </p:sp>
      <p:sp>
        <p:nvSpPr>
          <p:cNvPr id="23554" name="页脚占位符 1">
            <a:extLst>
              <a:ext uri="{FF2B5EF4-FFF2-40B4-BE49-F238E27FC236}">
                <a16:creationId xmlns:a16="http://schemas.microsoft.com/office/drawing/2014/main" id="{EE39F05F-C7DC-1B5D-C3D7-CD08A6C5E1A1}"/>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23555" name="灯片编号占位符 2">
            <a:extLst>
              <a:ext uri="{FF2B5EF4-FFF2-40B4-BE49-F238E27FC236}">
                <a16:creationId xmlns:a16="http://schemas.microsoft.com/office/drawing/2014/main" id="{1CFC2DD6-64BD-45DD-CA1E-72659CE6915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9F8DE6-408E-44C2-831C-708C61B72D29}" type="slidenum">
              <a:rPr lang="en-US" altLang="zh-CN"/>
              <a:pPr/>
              <a:t>11</a:t>
            </a:fld>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id="{A923A627-9A67-66EF-7809-389E7E28A745}"/>
              </a:ext>
            </a:extLst>
          </p:cNvPr>
          <p:cNvSpPr>
            <a:spLocks noGrp="1" noChangeArrowheads="1"/>
          </p:cNvSpPr>
          <p:nvPr>
            <p:ph idx="1"/>
          </p:nvPr>
        </p:nvSpPr>
        <p:spPr>
          <a:xfrm>
            <a:off x="179388" y="981075"/>
            <a:ext cx="8280400" cy="4895850"/>
          </a:xfrm>
        </p:spPr>
        <p:txBody>
          <a:bodyPr/>
          <a:lstStyle/>
          <a:p>
            <a:pPr eaLnBrk="1" hangingPunct="1"/>
            <a:r>
              <a:rPr lang="zh-CN" altLang="en-US"/>
              <a:t>实例：通过物理设备的用户界面设计理解</a:t>
            </a:r>
            <a:r>
              <a:rPr lang="zh-CN" altLang="en-US" b="1">
                <a:solidFill>
                  <a:srgbClr val="C00000"/>
                </a:solidFill>
              </a:rPr>
              <a:t>可用性</a:t>
            </a:r>
          </a:p>
          <a:p>
            <a:pPr lvl="1" eaLnBrk="1" hangingPunct="1"/>
            <a:r>
              <a:rPr lang="zh-CN" altLang="en-US"/>
              <a:t>以水龙头的用户界面设计为例</a:t>
            </a:r>
          </a:p>
          <a:p>
            <a:pPr lvl="2" eaLnBrk="1" hangingPunct="1"/>
            <a:r>
              <a:rPr lang="zh-CN" altLang="en-US"/>
              <a:t>假定用户的</a:t>
            </a:r>
            <a:r>
              <a:rPr lang="zh-CN" altLang="en-US">
                <a:solidFill>
                  <a:srgbClr val="0033CC"/>
                </a:solidFill>
              </a:rPr>
              <a:t>任务</a:t>
            </a:r>
            <a:r>
              <a:rPr lang="zh-CN" altLang="en-US"/>
              <a:t>是控制输出的</a:t>
            </a:r>
            <a:r>
              <a:rPr lang="zh-CN" altLang="en-US">
                <a:solidFill>
                  <a:srgbClr val="0033CC"/>
                </a:solidFill>
              </a:rPr>
              <a:t>水流和温度</a:t>
            </a:r>
          </a:p>
          <a:p>
            <a:pPr lvl="2" eaLnBrk="1" hangingPunct="1"/>
            <a:r>
              <a:rPr lang="zh-CN" altLang="en-US"/>
              <a:t>功能上，该问题为调整冷</a:t>
            </a:r>
            <a:r>
              <a:rPr lang="en-US" altLang="zh-CN"/>
              <a:t>/</a:t>
            </a:r>
            <a:r>
              <a:rPr lang="zh-CN" altLang="en-US"/>
              <a:t>热水的流量，混合后产生输出</a:t>
            </a:r>
          </a:p>
          <a:p>
            <a:pPr lvl="2" eaLnBrk="1" hangingPunct="1">
              <a:buFontTx/>
              <a:buNone/>
            </a:pPr>
            <a:r>
              <a:rPr lang="zh-CN" altLang="en-US"/>
              <a:t>			</a:t>
            </a:r>
            <a:r>
              <a:rPr lang="en-US" altLang="zh-CN"/>
              <a:t>R (or T) = f (C</a:t>
            </a:r>
            <a:r>
              <a:rPr lang="en-US" altLang="zh-CN" baseline="-25000"/>
              <a:t>R</a:t>
            </a:r>
            <a:r>
              <a:rPr lang="en-US" altLang="zh-CN"/>
              <a:t>, H</a:t>
            </a:r>
            <a:r>
              <a:rPr lang="en-US" altLang="zh-CN" baseline="-25000"/>
              <a:t>R</a:t>
            </a:r>
            <a:r>
              <a:rPr lang="en-US" altLang="zh-CN"/>
              <a:t>) </a:t>
            </a:r>
          </a:p>
          <a:p>
            <a:pPr lvl="2" eaLnBrk="1" hangingPunct="1"/>
            <a:r>
              <a:rPr lang="zh-CN" altLang="en-US"/>
              <a:t>传统设计采用了该模型：直接在阀门上安装旋钮</a:t>
            </a:r>
          </a:p>
          <a:p>
            <a:pPr lvl="2" eaLnBrk="1" hangingPunct="1"/>
            <a:r>
              <a:rPr lang="zh-CN" altLang="en-US">
                <a:solidFill>
                  <a:srgbClr val="0033CC"/>
                </a:solidFill>
              </a:rPr>
              <a:t>功能模型与任务模型的不一致性</a:t>
            </a:r>
            <a:r>
              <a:rPr lang="zh-CN" altLang="en-US"/>
              <a:t>导致不易使用，</a:t>
            </a:r>
            <a:r>
              <a:rPr lang="en-US" altLang="zh-CN"/>
              <a:t>why</a:t>
            </a:r>
            <a:r>
              <a:rPr lang="zh-CN" altLang="en-US"/>
              <a:t>？</a:t>
            </a:r>
          </a:p>
          <a:p>
            <a:pPr lvl="3" eaLnBrk="1" hangingPunct="1"/>
            <a:r>
              <a:rPr lang="zh-CN" altLang="en-US"/>
              <a:t>用户的意图是控制系统的输出变量 </a:t>
            </a:r>
            <a:r>
              <a:rPr lang="en-US" altLang="zh-CN"/>
              <a:t>(R, T)</a:t>
            </a:r>
          </a:p>
          <a:p>
            <a:pPr lvl="3" eaLnBrk="1" hangingPunct="1"/>
            <a:r>
              <a:rPr lang="zh-CN" altLang="en-US"/>
              <a:t>系统提供给用户调整的是输入变量 </a:t>
            </a:r>
            <a:r>
              <a:rPr lang="en-US" altLang="zh-CN"/>
              <a:t>(C</a:t>
            </a:r>
            <a:r>
              <a:rPr lang="en-US" altLang="zh-CN" baseline="-25000"/>
              <a:t>R</a:t>
            </a:r>
            <a:r>
              <a:rPr lang="en-US" altLang="zh-CN"/>
              <a:t>, H</a:t>
            </a:r>
            <a:r>
              <a:rPr lang="en-US" altLang="zh-CN" baseline="-25000"/>
              <a:t>R</a:t>
            </a:r>
            <a:r>
              <a:rPr lang="en-US" altLang="zh-CN"/>
              <a:t>) </a:t>
            </a:r>
          </a:p>
          <a:p>
            <a:pPr lvl="3" eaLnBrk="1" hangingPunct="1"/>
            <a:r>
              <a:rPr lang="zh-CN" altLang="en-US"/>
              <a:t>迫使用户建模一个非线性关系并按其进行计算</a:t>
            </a:r>
          </a:p>
          <a:p>
            <a:pPr lvl="2" eaLnBrk="1" hangingPunct="1">
              <a:buFontTx/>
              <a:buNone/>
            </a:pPr>
            <a:r>
              <a:rPr lang="zh-CN" altLang="en-US"/>
              <a:t>                               </a:t>
            </a:r>
            <a:r>
              <a:rPr lang="en-US" altLang="zh-CN"/>
              <a:t>C</a:t>
            </a:r>
            <a:r>
              <a:rPr lang="en-US" altLang="zh-CN" baseline="-25000"/>
              <a:t>R</a:t>
            </a:r>
            <a:r>
              <a:rPr lang="en-US" altLang="zh-CN"/>
              <a:t> (or H</a:t>
            </a:r>
            <a:r>
              <a:rPr lang="en-US" altLang="zh-CN" baseline="-25000"/>
              <a:t>R </a:t>
            </a:r>
            <a:r>
              <a:rPr lang="en-US" altLang="zh-CN"/>
              <a:t>) = f</a:t>
            </a:r>
            <a:r>
              <a:rPr lang="en-US" altLang="zh-CN" baseline="30000"/>
              <a:t>-1</a:t>
            </a:r>
            <a:r>
              <a:rPr lang="en-US" altLang="zh-CN"/>
              <a:t>(R, T)</a:t>
            </a:r>
          </a:p>
        </p:txBody>
      </p:sp>
      <p:pic>
        <p:nvPicPr>
          <p:cNvPr id="25602" name="Picture 3">
            <a:extLst>
              <a:ext uri="{FF2B5EF4-FFF2-40B4-BE49-F238E27FC236}">
                <a16:creationId xmlns:a16="http://schemas.microsoft.com/office/drawing/2014/main" id="{FE589569-A922-0D3C-2BA0-C121D103D64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4388" y="4437063"/>
            <a:ext cx="1836737"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页脚占位符 1">
            <a:extLst>
              <a:ext uri="{FF2B5EF4-FFF2-40B4-BE49-F238E27FC236}">
                <a16:creationId xmlns:a16="http://schemas.microsoft.com/office/drawing/2014/main" id="{7A038241-B6E2-B7C6-6BEE-56A76EDD5AFB}"/>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25604" name="灯片编号占位符 2">
            <a:extLst>
              <a:ext uri="{FF2B5EF4-FFF2-40B4-BE49-F238E27FC236}">
                <a16:creationId xmlns:a16="http://schemas.microsoft.com/office/drawing/2014/main" id="{3EE1C6E2-2CE1-F08C-B756-5A453E3CE04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0A49359-0BD2-41F8-8751-70D996527B42}" type="slidenum">
              <a:rPr lang="en-US" altLang="zh-CN"/>
              <a:pPr/>
              <a:t>12</a:t>
            </a:fld>
            <a:endParaRPr lang="en-US" altLang="zh-CN"/>
          </a:p>
        </p:txBody>
      </p:sp>
      <p:sp>
        <p:nvSpPr>
          <p:cNvPr id="25605" name="文本框 2">
            <a:extLst>
              <a:ext uri="{FF2B5EF4-FFF2-40B4-BE49-F238E27FC236}">
                <a16:creationId xmlns:a16="http://schemas.microsoft.com/office/drawing/2014/main" id="{CE119DEC-B227-56E7-8B0A-415D819D37D1}"/>
              </a:ext>
            </a:extLst>
          </p:cNvPr>
          <p:cNvSpPr txBox="1">
            <a:spLocks noChangeArrowheads="1"/>
          </p:cNvSpPr>
          <p:nvPr/>
        </p:nvSpPr>
        <p:spPr bwMode="auto">
          <a:xfrm>
            <a:off x="395288" y="404813"/>
            <a:ext cx="33131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a:t>2. </a:t>
            </a:r>
            <a:r>
              <a:rPr lang="zh-CN" altLang="en-US" sz="2800"/>
              <a:t>人机交互实例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337">
                                            <p:txEl>
                                              <p:pRg st="3" end="3"/>
                                            </p:txEl>
                                          </p:spTgt>
                                        </p:tgtEl>
                                        <p:attrNameLst>
                                          <p:attrName>style.visibility</p:attrName>
                                        </p:attrNameLst>
                                      </p:cBhvr>
                                      <p:to>
                                        <p:strVal val="visible"/>
                                      </p:to>
                                    </p:set>
                                    <p:animEffect transition="in" filter="blinds(horizontal)">
                                      <p:cBhvr>
                                        <p:cTn id="7" dur="500"/>
                                        <p:tgtEl>
                                          <p:spTgt spid="14337">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4337">
                                            <p:txEl>
                                              <p:pRg st="4" end="4"/>
                                            </p:txEl>
                                          </p:spTgt>
                                        </p:tgtEl>
                                        <p:attrNameLst>
                                          <p:attrName>style.visibility</p:attrName>
                                        </p:attrNameLst>
                                      </p:cBhvr>
                                      <p:to>
                                        <p:strVal val="visible"/>
                                      </p:to>
                                    </p:set>
                                    <p:animEffect transition="in" filter="blinds(horizontal)">
                                      <p:cBhvr>
                                        <p:cTn id="10" dur="500"/>
                                        <p:tgtEl>
                                          <p:spTgt spid="14337">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4337">
                                            <p:txEl>
                                              <p:pRg st="5" end="5"/>
                                            </p:txEl>
                                          </p:spTgt>
                                        </p:tgtEl>
                                        <p:attrNameLst>
                                          <p:attrName>style.visibility</p:attrName>
                                        </p:attrNameLst>
                                      </p:cBhvr>
                                      <p:to>
                                        <p:strVal val="visible"/>
                                      </p:to>
                                    </p:set>
                                    <p:animEffect transition="in" filter="blinds(horizontal)">
                                      <p:cBhvr>
                                        <p:cTn id="13" dur="500"/>
                                        <p:tgtEl>
                                          <p:spTgt spid="14337">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4337">
                                            <p:txEl>
                                              <p:pRg st="6" end="6"/>
                                            </p:txEl>
                                          </p:spTgt>
                                        </p:tgtEl>
                                        <p:attrNameLst>
                                          <p:attrName>style.visibility</p:attrName>
                                        </p:attrNameLst>
                                      </p:cBhvr>
                                      <p:to>
                                        <p:strVal val="visible"/>
                                      </p:to>
                                    </p:set>
                                    <p:animEffect transition="in" filter="blinds(horizontal)">
                                      <p:cBhvr>
                                        <p:cTn id="16" dur="500"/>
                                        <p:tgtEl>
                                          <p:spTgt spid="14337">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4337">
                                            <p:txEl>
                                              <p:pRg st="7" end="7"/>
                                            </p:txEl>
                                          </p:spTgt>
                                        </p:tgtEl>
                                        <p:attrNameLst>
                                          <p:attrName>style.visibility</p:attrName>
                                        </p:attrNameLst>
                                      </p:cBhvr>
                                      <p:to>
                                        <p:strVal val="visible"/>
                                      </p:to>
                                    </p:set>
                                    <p:animEffect transition="in" filter="blinds(horizontal)">
                                      <p:cBhvr>
                                        <p:cTn id="19" dur="500"/>
                                        <p:tgtEl>
                                          <p:spTgt spid="14337">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4337">
                                            <p:txEl>
                                              <p:pRg st="8" end="8"/>
                                            </p:txEl>
                                          </p:spTgt>
                                        </p:tgtEl>
                                        <p:attrNameLst>
                                          <p:attrName>style.visibility</p:attrName>
                                        </p:attrNameLst>
                                      </p:cBhvr>
                                      <p:to>
                                        <p:strVal val="visible"/>
                                      </p:to>
                                    </p:set>
                                    <p:animEffect transition="in" filter="blinds(horizontal)">
                                      <p:cBhvr>
                                        <p:cTn id="22" dur="500"/>
                                        <p:tgtEl>
                                          <p:spTgt spid="14337">
                                            <p:txEl>
                                              <p:pRg st="8" end="8"/>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14337">
                                            <p:txEl>
                                              <p:pRg st="9" end="9"/>
                                            </p:txEl>
                                          </p:spTgt>
                                        </p:tgtEl>
                                        <p:attrNameLst>
                                          <p:attrName>style.visibility</p:attrName>
                                        </p:attrNameLst>
                                      </p:cBhvr>
                                      <p:to>
                                        <p:strVal val="visible"/>
                                      </p:to>
                                    </p:set>
                                    <p:animEffect transition="in" filter="blinds(horizontal)">
                                      <p:cBhvr>
                                        <p:cTn id="25" dur="500"/>
                                        <p:tgtEl>
                                          <p:spTgt spid="14337">
                                            <p:txEl>
                                              <p:pRg st="9" end="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14337">
                                            <p:txEl>
                                              <p:pRg st="10" end="10"/>
                                            </p:txEl>
                                          </p:spTgt>
                                        </p:tgtEl>
                                        <p:attrNameLst>
                                          <p:attrName>style.visibility</p:attrName>
                                        </p:attrNameLst>
                                      </p:cBhvr>
                                      <p:to>
                                        <p:strVal val="visible"/>
                                      </p:to>
                                    </p:set>
                                    <p:animEffect transition="in" filter="blinds(horizontal)">
                                      <p:cBhvr>
                                        <p:cTn id="28" dur="500"/>
                                        <p:tgtEl>
                                          <p:spTgt spid="1433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B5CEC185-ED3F-B62D-11F5-12934CA8BBB2}"/>
              </a:ext>
            </a:extLst>
          </p:cNvPr>
          <p:cNvSpPr>
            <a:spLocks noGrp="1" noChangeArrowheads="1"/>
          </p:cNvSpPr>
          <p:nvPr>
            <p:ph idx="1"/>
          </p:nvPr>
        </p:nvSpPr>
        <p:spPr>
          <a:xfrm>
            <a:off x="-36513" y="333375"/>
            <a:ext cx="7993063" cy="3657600"/>
          </a:xfrm>
        </p:spPr>
        <p:txBody>
          <a:bodyPr/>
          <a:lstStyle/>
          <a:p>
            <a:pPr lvl="2" eaLnBrk="1" hangingPunct="1"/>
            <a:r>
              <a:rPr lang="zh-CN" altLang="en-US"/>
              <a:t>改进设计使用了任务模型：手柄上下</a:t>
            </a:r>
            <a:r>
              <a:rPr lang="en-US" altLang="zh-CN"/>
              <a:t>/</a:t>
            </a:r>
            <a:r>
              <a:rPr lang="zh-CN" altLang="en-US"/>
              <a:t>左右控制水流</a:t>
            </a:r>
            <a:r>
              <a:rPr lang="en-US" altLang="zh-CN"/>
              <a:t>/</a:t>
            </a:r>
            <a:r>
              <a:rPr lang="zh-CN" altLang="en-US"/>
              <a:t>温度</a:t>
            </a:r>
          </a:p>
          <a:p>
            <a:pPr lvl="2" eaLnBrk="1" hangingPunct="1"/>
            <a:r>
              <a:rPr lang="zh-CN" altLang="en-US"/>
              <a:t>输入</a:t>
            </a:r>
            <a:r>
              <a:rPr lang="en-US" altLang="zh-CN"/>
              <a:t>/</a:t>
            </a:r>
            <a:r>
              <a:rPr lang="zh-CN" altLang="en-US"/>
              <a:t>出保持一个单变量线性函数： </a:t>
            </a:r>
            <a:r>
              <a:rPr lang="en-US" altLang="zh-CN"/>
              <a:t>R (or T) = g(P</a:t>
            </a:r>
            <a:r>
              <a:rPr lang="en-US" altLang="zh-CN" baseline="-25000"/>
              <a:t>handl</a:t>
            </a:r>
            <a:r>
              <a:rPr lang="en-US" altLang="zh-CN"/>
              <a:t>)</a:t>
            </a:r>
          </a:p>
          <a:p>
            <a:pPr lvl="2" eaLnBrk="1" hangingPunct="1"/>
            <a:endParaRPr lang="en-US" altLang="zh-CN"/>
          </a:p>
          <a:p>
            <a:pPr lvl="1" eaLnBrk="1" hangingPunct="1"/>
            <a:r>
              <a:rPr lang="zh-CN" altLang="en-US"/>
              <a:t>系统应允许用户控制</a:t>
            </a:r>
            <a:r>
              <a:rPr lang="zh-CN" altLang="en-US" b="1">
                <a:solidFill>
                  <a:srgbClr val="FF0000"/>
                </a:solidFill>
              </a:rPr>
              <a:t>与他们意图相关的变量</a:t>
            </a:r>
          </a:p>
          <a:p>
            <a:pPr lvl="2" algn="just" eaLnBrk="1" hangingPunct="1"/>
            <a:r>
              <a:rPr lang="en-GB" altLang="zh-CN" sz="1700"/>
              <a:t>A usable interactive system provides its users with presentation and manipulation of useful concepts for solving their problems at hand without becoming bogged down in accidental features of functionality.</a:t>
            </a:r>
            <a:r>
              <a:rPr lang="zh-CN" altLang="en-US" sz="1400"/>
              <a:t>可用的交互系统为用户提供有用概念的表示和操作，以解决他们手头的问题，而不会陷入功能的意外特性。</a:t>
            </a:r>
            <a:endParaRPr lang="en-GB" altLang="zh-CN" sz="1400"/>
          </a:p>
          <a:p>
            <a:pPr lvl="3" eaLnBrk="1" hangingPunct="1"/>
            <a:r>
              <a:rPr lang="en-GB" altLang="zh-CN" sz="1800" i="1"/>
              <a:t>Conceptual Modelling for Interaction Design (</a:t>
            </a:r>
            <a:r>
              <a:rPr lang="en-GB" altLang="zh-CN" sz="1800" i="1">
                <a:solidFill>
                  <a:srgbClr val="0033CC"/>
                </a:solidFill>
              </a:rPr>
              <a:t>Hua</a:t>
            </a:r>
            <a:r>
              <a:rPr lang="en-GB" altLang="zh-CN" sz="1800" i="1"/>
              <a:t>, Int.</a:t>
            </a:r>
            <a:r>
              <a:rPr lang="zh-CN" altLang="en-GB" sz="1800" i="1"/>
              <a:t> </a:t>
            </a:r>
            <a:r>
              <a:rPr lang="en-GB" altLang="zh-CN" sz="1800" i="1"/>
              <a:t>HCI2003)</a:t>
            </a:r>
            <a:r>
              <a:rPr lang="en-GB" altLang="zh-CN" sz="1800"/>
              <a:t> </a:t>
            </a:r>
            <a:endParaRPr lang="en-US" altLang="zh-CN" sz="1800"/>
          </a:p>
        </p:txBody>
      </p:sp>
      <p:pic>
        <p:nvPicPr>
          <p:cNvPr id="27650" name="Picture 3">
            <a:extLst>
              <a:ext uri="{FF2B5EF4-FFF2-40B4-BE49-F238E27FC236}">
                <a16:creationId xmlns:a16="http://schemas.microsoft.com/office/drawing/2014/main" id="{93AAE58E-4671-C1E1-F9B4-953A3BCF7A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5650" y="4221163"/>
            <a:ext cx="20097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4">
            <a:extLst>
              <a:ext uri="{FF2B5EF4-FFF2-40B4-BE49-F238E27FC236}">
                <a16:creationId xmlns:a16="http://schemas.microsoft.com/office/drawing/2014/main" id="{03745556-437C-6216-179D-14F02FB3221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88125" y="4221163"/>
            <a:ext cx="18288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652" name="Object 5">
            <a:extLst>
              <a:ext uri="{FF2B5EF4-FFF2-40B4-BE49-F238E27FC236}">
                <a16:creationId xmlns:a16="http://schemas.microsoft.com/office/drawing/2014/main" id="{45FFF787-C8CE-6BB7-AE04-E32315720775}"/>
              </a:ext>
            </a:extLst>
          </p:cNvPr>
          <p:cNvGraphicFramePr>
            <a:graphicFrameLocks/>
          </p:cNvGraphicFramePr>
          <p:nvPr/>
        </p:nvGraphicFramePr>
        <p:xfrm>
          <a:off x="3132138" y="3429000"/>
          <a:ext cx="3097212" cy="2581275"/>
        </p:xfrm>
        <a:graphic>
          <a:graphicData uri="http://schemas.openxmlformats.org/presentationml/2006/ole">
            <mc:AlternateContent xmlns:mc="http://schemas.openxmlformats.org/markup-compatibility/2006">
              <mc:Choice xmlns:v="urn:schemas-microsoft-com:vml" Requires="v">
                <p:oleObj r:id="rId5" imgW="3647520" imgH="3135600" progId="Visio.Drawing.11">
                  <p:embed/>
                </p:oleObj>
              </mc:Choice>
              <mc:Fallback>
                <p:oleObj r:id="rId5" imgW="3647520" imgH="3135600" progId="Visio.Drawing.11">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3429000"/>
                        <a:ext cx="3097212" cy="2581275"/>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7653" name="灯片编号占位符 3">
            <a:extLst>
              <a:ext uri="{FF2B5EF4-FFF2-40B4-BE49-F238E27FC236}">
                <a16:creationId xmlns:a16="http://schemas.microsoft.com/office/drawing/2014/main" id="{A41ACB1B-F1D1-5C63-12D2-451151A0108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F956201-B1AC-4935-BA60-2173274ACFD5}" type="slidenum">
              <a:rPr lang="en-US" altLang="zh-CN"/>
              <a:pPr/>
              <a:t>13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361">
                                            <p:txEl>
                                              <p:pRg st="3" end="3"/>
                                            </p:txEl>
                                          </p:spTgt>
                                        </p:tgtEl>
                                        <p:attrNameLst>
                                          <p:attrName>style.visibility</p:attrName>
                                        </p:attrNameLst>
                                      </p:cBhvr>
                                      <p:to>
                                        <p:strVal val="visible"/>
                                      </p:to>
                                    </p:set>
                                    <p:anim calcmode="lin" valueType="num">
                                      <p:cBhvr additive="base">
                                        <p:cTn id="7" dur="500" fill="hold"/>
                                        <p:tgtEl>
                                          <p:spTgt spid="15361">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361">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361">
                                            <p:txEl>
                                              <p:pRg st="4" end="4"/>
                                            </p:txEl>
                                          </p:spTgt>
                                        </p:tgtEl>
                                        <p:attrNameLst>
                                          <p:attrName>style.visibility</p:attrName>
                                        </p:attrNameLst>
                                      </p:cBhvr>
                                      <p:to>
                                        <p:strVal val="visible"/>
                                      </p:to>
                                    </p:set>
                                    <p:anim calcmode="lin" valueType="num">
                                      <p:cBhvr additive="base">
                                        <p:cTn id="11" dur="500" fill="hold"/>
                                        <p:tgtEl>
                                          <p:spTgt spid="15361">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361">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361">
                                            <p:txEl>
                                              <p:pRg st="5" end="5"/>
                                            </p:txEl>
                                          </p:spTgt>
                                        </p:tgtEl>
                                        <p:attrNameLst>
                                          <p:attrName>style.visibility</p:attrName>
                                        </p:attrNameLst>
                                      </p:cBhvr>
                                      <p:to>
                                        <p:strVal val="visible"/>
                                      </p:to>
                                    </p:set>
                                    <p:anim calcmode="lin" valueType="num">
                                      <p:cBhvr additive="base">
                                        <p:cTn id="15" dur="500" fill="hold"/>
                                        <p:tgtEl>
                                          <p:spTgt spid="15361">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36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A8DC8FC1-C309-B808-1DDB-B1C87DA20D03}"/>
              </a:ext>
            </a:extLst>
          </p:cNvPr>
          <p:cNvSpPr>
            <a:spLocks noGrp="1" noChangeArrowheads="1"/>
          </p:cNvSpPr>
          <p:nvPr>
            <p:ph idx="1"/>
          </p:nvPr>
        </p:nvSpPr>
        <p:spPr>
          <a:xfrm>
            <a:off x="323850" y="620713"/>
            <a:ext cx="7696200" cy="3657600"/>
          </a:xfrm>
        </p:spPr>
        <p:txBody>
          <a:bodyPr/>
          <a:lstStyle/>
          <a:p>
            <a:pPr lvl="1" eaLnBrk="1" hangingPunct="1"/>
            <a:r>
              <a:rPr lang="zh-CN" altLang="en-US"/>
              <a:t>再以钟表的表面设计为例</a:t>
            </a:r>
          </a:p>
          <a:p>
            <a:pPr lvl="2" eaLnBrk="1" hangingPunct="1"/>
            <a:r>
              <a:rPr lang="zh-CN" altLang="en-US"/>
              <a:t>假定用户的任务是</a:t>
            </a:r>
            <a:r>
              <a:rPr lang="zh-CN" altLang="en-US">
                <a:solidFill>
                  <a:srgbClr val="0033CC"/>
                </a:solidFill>
              </a:rPr>
              <a:t>根据时间增量估计未来某个时刻</a:t>
            </a:r>
          </a:p>
          <a:p>
            <a:pPr lvl="2" eaLnBrk="1" hangingPunct="1"/>
            <a:r>
              <a:rPr lang="zh-CN" altLang="en-US"/>
              <a:t>数字化的输出信息直接反映了系统的状态</a:t>
            </a:r>
          </a:p>
          <a:p>
            <a:pPr lvl="2" eaLnBrk="1" hangingPunct="1"/>
            <a:r>
              <a:rPr lang="zh-CN" altLang="en-US"/>
              <a:t>用户目标和系统状态不一致，导致理解和心理操作的困难</a:t>
            </a:r>
          </a:p>
          <a:p>
            <a:pPr lvl="3" eaLnBrk="1" hangingPunct="1"/>
            <a:r>
              <a:rPr lang="zh-CN" altLang="en-US"/>
              <a:t>界面缺乏有关目标状态（未来时间）的表示或提示</a:t>
            </a:r>
          </a:p>
          <a:p>
            <a:pPr lvl="3" eaLnBrk="1" hangingPunct="1"/>
            <a:r>
              <a:rPr lang="zh-CN" altLang="en-US"/>
              <a:t>迫使人们建立一个有关时间及计算的内部符号化模型</a:t>
            </a:r>
          </a:p>
          <a:p>
            <a:pPr lvl="2" eaLnBrk="1" hangingPunct="1"/>
            <a:endParaRPr lang="zh-CN" altLang="en-US"/>
          </a:p>
          <a:p>
            <a:pPr lvl="2" eaLnBrk="1" hangingPunct="1"/>
            <a:endParaRPr lang="zh-CN" altLang="en-US"/>
          </a:p>
          <a:p>
            <a:pPr lvl="2" eaLnBrk="1" hangingPunct="1"/>
            <a:endParaRPr lang="zh-CN" altLang="en-US"/>
          </a:p>
          <a:p>
            <a:pPr lvl="2" eaLnBrk="1" hangingPunct="1"/>
            <a:endParaRPr lang="zh-CN" altLang="en-US"/>
          </a:p>
          <a:p>
            <a:pPr lvl="2" eaLnBrk="1" hangingPunct="1"/>
            <a:r>
              <a:rPr lang="zh-CN" altLang="en-US"/>
              <a:t>传统表面使用图形，表示了与用户任务相关的信息和操作</a:t>
            </a:r>
          </a:p>
          <a:p>
            <a:pPr lvl="3" eaLnBrk="1" hangingPunct="1"/>
            <a:r>
              <a:rPr lang="zh-CN" altLang="en-US"/>
              <a:t>物理对象反映了感知处理所需的信息和规则</a:t>
            </a:r>
          </a:p>
          <a:p>
            <a:pPr lvl="3" eaLnBrk="1" hangingPunct="1"/>
            <a:r>
              <a:rPr lang="zh-CN" altLang="en-US"/>
              <a:t>简化了问题求解所需的思维活动</a:t>
            </a:r>
          </a:p>
          <a:p>
            <a:pPr lvl="2" eaLnBrk="1" hangingPunct="1"/>
            <a:r>
              <a:rPr lang="zh-CN" altLang="en-US"/>
              <a:t>系统应允许用户感知与意图相关的信息和规则</a:t>
            </a:r>
          </a:p>
        </p:txBody>
      </p:sp>
      <p:graphicFrame>
        <p:nvGraphicFramePr>
          <p:cNvPr id="29698" name="Object 3">
            <a:extLst>
              <a:ext uri="{FF2B5EF4-FFF2-40B4-BE49-F238E27FC236}">
                <a16:creationId xmlns:a16="http://schemas.microsoft.com/office/drawing/2014/main" id="{0F61ACEA-15F5-A243-49C8-E1CAF024DEDA}"/>
              </a:ext>
            </a:extLst>
          </p:cNvPr>
          <p:cNvGraphicFramePr>
            <a:graphicFrameLocks/>
          </p:cNvGraphicFramePr>
          <p:nvPr/>
        </p:nvGraphicFramePr>
        <p:xfrm>
          <a:off x="3059113" y="2924175"/>
          <a:ext cx="2500312" cy="1390650"/>
        </p:xfrm>
        <a:graphic>
          <a:graphicData uri="http://schemas.openxmlformats.org/presentationml/2006/ole">
            <mc:AlternateContent xmlns:mc="http://schemas.openxmlformats.org/markup-compatibility/2006">
              <mc:Choice xmlns:v="urn:schemas-microsoft-com:vml" Requires="v">
                <p:oleObj r:id="rId3" imgW="1911240" imgH="1049040" progId="Visio.Drawing.11">
                  <p:embed/>
                </p:oleObj>
              </mc:Choice>
              <mc:Fallback>
                <p:oleObj r:id="rId3" imgW="1911240" imgH="1049040" progId="Visio.Drawing.11">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2924175"/>
                        <a:ext cx="2500312"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29699" name="Picture 4">
            <a:extLst>
              <a:ext uri="{FF2B5EF4-FFF2-40B4-BE49-F238E27FC236}">
                <a16:creationId xmlns:a16="http://schemas.microsoft.com/office/drawing/2014/main" id="{9F535160-D4AB-76BB-9A73-4EE56F714D6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948488" y="4752975"/>
            <a:ext cx="201930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页脚占位符 1">
            <a:extLst>
              <a:ext uri="{FF2B5EF4-FFF2-40B4-BE49-F238E27FC236}">
                <a16:creationId xmlns:a16="http://schemas.microsoft.com/office/drawing/2014/main" id="{D09F2B52-176B-A993-F640-5B9AE136445B}"/>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29701" name="灯片编号占位符 2">
            <a:extLst>
              <a:ext uri="{FF2B5EF4-FFF2-40B4-BE49-F238E27FC236}">
                <a16:creationId xmlns:a16="http://schemas.microsoft.com/office/drawing/2014/main" id="{DFF395B6-DF92-9724-7CCA-AC1B3C5C318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0BE826D-B777-419E-A43D-6B6AFFEFF2E0}" type="slidenum">
              <a:rPr lang="en-US" altLang="zh-CN"/>
              <a:pPr/>
              <a:t>14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385">
                                            <p:txEl>
                                              <p:pRg st="2" end="2"/>
                                            </p:txEl>
                                          </p:spTgt>
                                        </p:tgtEl>
                                        <p:attrNameLst>
                                          <p:attrName>style.visibility</p:attrName>
                                        </p:attrNameLst>
                                      </p:cBhvr>
                                      <p:to>
                                        <p:strVal val="visible"/>
                                      </p:to>
                                    </p:set>
                                    <p:animEffect transition="in" filter="blinds(horizontal)">
                                      <p:cBhvr>
                                        <p:cTn id="7" dur="500"/>
                                        <p:tgtEl>
                                          <p:spTgt spid="1638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6385">
                                            <p:txEl>
                                              <p:pRg st="3" end="3"/>
                                            </p:txEl>
                                          </p:spTgt>
                                        </p:tgtEl>
                                        <p:attrNameLst>
                                          <p:attrName>style.visibility</p:attrName>
                                        </p:attrNameLst>
                                      </p:cBhvr>
                                      <p:to>
                                        <p:strVal val="visible"/>
                                      </p:to>
                                    </p:set>
                                    <p:animEffect transition="in" filter="blinds(horizontal)">
                                      <p:cBhvr>
                                        <p:cTn id="10" dur="500"/>
                                        <p:tgtEl>
                                          <p:spTgt spid="16385">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6385">
                                            <p:txEl>
                                              <p:pRg st="4" end="4"/>
                                            </p:txEl>
                                          </p:spTgt>
                                        </p:tgtEl>
                                        <p:attrNameLst>
                                          <p:attrName>style.visibility</p:attrName>
                                        </p:attrNameLst>
                                      </p:cBhvr>
                                      <p:to>
                                        <p:strVal val="visible"/>
                                      </p:to>
                                    </p:set>
                                    <p:animEffect transition="in" filter="blinds(horizontal)">
                                      <p:cBhvr>
                                        <p:cTn id="13" dur="500"/>
                                        <p:tgtEl>
                                          <p:spTgt spid="16385">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6385">
                                            <p:txEl>
                                              <p:pRg st="5" end="5"/>
                                            </p:txEl>
                                          </p:spTgt>
                                        </p:tgtEl>
                                        <p:attrNameLst>
                                          <p:attrName>style.visibility</p:attrName>
                                        </p:attrNameLst>
                                      </p:cBhvr>
                                      <p:to>
                                        <p:strVal val="visible"/>
                                      </p:to>
                                    </p:set>
                                    <p:animEffect transition="in" filter="blinds(horizontal)">
                                      <p:cBhvr>
                                        <p:cTn id="16" dur="500"/>
                                        <p:tgtEl>
                                          <p:spTgt spid="16385">
                                            <p:txEl>
                                              <p:pRg st="5" end="5"/>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16385">
                                            <p:txEl>
                                              <p:pRg st="10" end="10"/>
                                            </p:txEl>
                                          </p:spTgt>
                                        </p:tgtEl>
                                        <p:attrNameLst>
                                          <p:attrName>style.visibility</p:attrName>
                                        </p:attrNameLst>
                                      </p:cBhvr>
                                      <p:to>
                                        <p:strVal val="visible"/>
                                      </p:to>
                                    </p:set>
                                    <p:anim calcmode="lin" valueType="num">
                                      <p:cBhvr additive="base">
                                        <p:cTn id="21" dur="500" fill="hold"/>
                                        <p:tgtEl>
                                          <p:spTgt spid="16385">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385">
                                            <p:txEl>
                                              <p:pRg st="10" end="1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385">
                                            <p:txEl>
                                              <p:pRg st="11" end="11"/>
                                            </p:txEl>
                                          </p:spTgt>
                                        </p:tgtEl>
                                        <p:attrNameLst>
                                          <p:attrName>style.visibility</p:attrName>
                                        </p:attrNameLst>
                                      </p:cBhvr>
                                      <p:to>
                                        <p:strVal val="visible"/>
                                      </p:to>
                                    </p:set>
                                    <p:anim calcmode="lin" valueType="num">
                                      <p:cBhvr additive="base">
                                        <p:cTn id="25" dur="500" fill="hold"/>
                                        <p:tgtEl>
                                          <p:spTgt spid="16385">
                                            <p:txEl>
                                              <p:pRg st="11" end="1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385">
                                            <p:txEl>
                                              <p:pRg st="11" end="11"/>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6385">
                                            <p:txEl>
                                              <p:pRg st="12" end="12"/>
                                            </p:txEl>
                                          </p:spTgt>
                                        </p:tgtEl>
                                        <p:attrNameLst>
                                          <p:attrName>style.visibility</p:attrName>
                                        </p:attrNameLst>
                                      </p:cBhvr>
                                      <p:to>
                                        <p:strVal val="visible"/>
                                      </p:to>
                                    </p:set>
                                    <p:anim calcmode="lin" valueType="num">
                                      <p:cBhvr additive="base">
                                        <p:cTn id="29" dur="500" fill="hold"/>
                                        <p:tgtEl>
                                          <p:spTgt spid="16385">
                                            <p:txEl>
                                              <p:pRg st="12" end="1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6385">
                                            <p:txEl>
                                              <p:pRg st="12" end="1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6385">
                                            <p:txEl>
                                              <p:pRg st="13" end="13"/>
                                            </p:txEl>
                                          </p:spTgt>
                                        </p:tgtEl>
                                        <p:attrNameLst>
                                          <p:attrName>style.visibility</p:attrName>
                                        </p:attrNameLst>
                                      </p:cBhvr>
                                      <p:to>
                                        <p:strVal val="visible"/>
                                      </p:to>
                                    </p:set>
                                    <p:anim calcmode="lin" valueType="num">
                                      <p:cBhvr additive="base">
                                        <p:cTn id="33" dur="500" fill="hold"/>
                                        <p:tgtEl>
                                          <p:spTgt spid="16385">
                                            <p:txEl>
                                              <p:pRg st="13" end="1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38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449BE70D-98DD-2238-9F0F-B5F706C22F11}"/>
              </a:ext>
            </a:extLst>
          </p:cNvPr>
          <p:cNvSpPr>
            <a:spLocks noGrp="1" noChangeArrowheads="1"/>
          </p:cNvSpPr>
          <p:nvPr>
            <p:ph type="title"/>
          </p:nvPr>
        </p:nvSpPr>
        <p:spPr>
          <a:xfrm>
            <a:off x="685800" y="-458788"/>
            <a:ext cx="6870700" cy="1600201"/>
          </a:xfrm>
        </p:spPr>
        <p:txBody>
          <a:bodyPr/>
          <a:lstStyle/>
          <a:p>
            <a:pPr algn="l" eaLnBrk="1" hangingPunct="1"/>
            <a:r>
              <a:rPr lang="en-US" altLang="zh-CN" sz="2800"/>
              <a:t>3. </a:t>
            </a:r>
            <a:r>
              <a:rPr lang="zh-CN" altLang="en-US" sz="2800"/>
              <a:t>研究人机交互的重要意义</a:t>
            </a:r>
          </a:p>
        </p:txBody>
      </p:sp>
      <p:sp>
        <p:nvSpPr>
          <p:cNvPr id="17410" name="Rectangle 3">
            <a:extLst>
              <a:ext uri="{FF2B5EF4-FFF2-40B4-BE49-F238E27FC236}">
                <a16:creationId xmlns:a16="http://schemas.microsoft.com/office/drawing/2014/main" id="{FA6BC3F3-BAF9-065C-159A-24E774B00B29}"/>
              </a:ext>
            </a:extLst>
          </p:cNvPr>
          <p:cNvSpPr>
            <a:spLocks noGrp="1" noChangeArrowheads="1"/>
          </p:cNvSpPr>
          <p:nvPr>
            <p:ph idx="1"/>
          </p:nvPr>
        </p:nvSpPr>
        <p:spPr>
          <a:xfrm>
            <a:off x="685800" y="1412875"/>
            <a:ext cx="7696200" cy="4608513"/>
          </a:xfrm>
        </p:spPr>
        <p:txBody>
          <a:bodyPr/>
          <a:lstStyle/>
          <a:p>
            <a:pPr eaLnBrk="1" hangingPunct="1"/>
            <a:r>
              <a:rPr lang="zh-CN" altLang="en-US" sz="2400"/>
              <a:t>人机交互技术是</a:t>
            </a:r>
            <a:r>
              <a:rPr lang="en-US" altLang="zh-CN" sz="2400">
                <a:solidFill>
                  <a:srgbClr val="FF0000"/>
                </a:solidFill>
              </a:rPr>
              <a:t>21</a:t>
            </a:r>
            <a:r>
              <a:rPr lang="zh-CN" altLang="en-US" sz="2400">
                <a:solidFill>
                  <a:srgbClr val="FF0000"/>
                </a:solidFill>
              </a:rPr>
              <a:t>世纪信息领域需要解决的重大课题</a:t>
            </a:r>
          </a:p>
          <a:p>
            <a:pPr eaLnBrk="1" hangingPunct="1"/>
            <a:r>
              <a:rPr lang="zh-CN" altLang="en-US" sz="2400"/>
              <a:t>美国</a:t>
            </a:r>
            <a:r>
              <a:rPr lang="en-US" altLang="zh-CN" sz="2400"/>
              <a:t>21</a:t>
            </a:r>
            <a:r>
              <a:rPr lang="zh-CN" altLang="en-US" sz="2400"/>
              <a:t>世纪信息技术计划中的</a:t>
            </a:r>
            <a:r>
              <a:rPr lang="zh-CN" altLang="en-US" sz="2400">
                <a:solidFill>
                  <a:srgbClr val="FF0000"/>
                </a:solidFill>
              </a:rPr>
              <a:t>基础研究内容</a:t>
            </a:r>
            <a:r>
              <a:rPr lang="zh-CN" altLang="en-US" sz="2400"/>
              <a:t>为：软件、</a:t>
            </a:r>
            <a:r>
              <a:rPr lang="zh-CN" altLang="en-US" sz="2400" b="1">
                <a:solidFill>
                  <a:srgbClr val="0033CC"/>
                </a:solidFill>
              </a:rPr>
              <a:t>人机交互</a:t>
            </a:r>
            <a:r>
              <a:rPr lang="zh-CN" altLang="en-US" sz="2400"/>
              <a:t>、网络、高性能计算</a:t>
            </a:r>
          </a:p>
          <a:p>
            <a:pPr eaLnBrk="1" hangingPunct="1"/>
            <a:r>
              <a:rPr lang="zh-CN" altLang="en-US" sz="2400"/>
              <a:t>我国</a:t>
            </a:r>
            <a:r>
              <a:rPr lang="en-US" altLang="zh-CN" sz="2400"/>
              <a:t>973</a:t>
            </a:r>
            <a:r>
              <a:rPr lang="zh-CN" altLang="en-US" sz="2400"/>
              <a:t>、</a:t>
            </a:r>
            <a:r>
              <a:rPr lang="en-US" altLang="zh-CN" sz="2400"/>
              <a:t>863</a:t>
            </a:r>
            <a:r>
              <a:rPr lang="zh-CN" altLang="en-US" sz="2400"/>
              <a:t>、十五计划均将人机交互列为主要内容</a:t>
            </a:r>
          </a:p>
          <a:p>
            <a:pPr eaLnBrk="1" hangingPunct="1"/>
            <a:r>
              <a:rPr lang="zh-CN" altLang="en-US" sz="2400"/>
              <a:t>它影响</a:t>
            </a:r>
            <a:r>
              <a:rPr lang="zh-CN" altLang="en-US" sz="2400">
                <a:solidFill>
                  <a:srgbClr val="FF0000"/>
                </a:solidFill>
              </a:rPr>
              <a:t>计算机的推广</a:t>
            </a:r>
            <a:r>
              <a:rPr lang="zh-CN" altLang="en-US" sz="2400"/>
              <a:t>、以及</a:t>
            </a:r>
            <a:r>
              <a:rPr lang="zh-CN" altLang="en-US" sz="2400">
                <a:solidFill>
                  <a:srgbClr val="FF0000"/>
                </a:solidFill>
              </a:rPr>
              <a:t>人们的工作和生活</a:t>
            </a:r>
            <a:r>
              <a:rPr lang="zh-CN" altLang="en-US" sz="2400"/>
              <a:t>。</a:t>
            </a:r>
          </a:p>
          <a:p>
            <a:pPr eaLnBrk="1" hangingPunct="1"/>
            <a:r>
              <a:rPr lang="en-US" altLang="zh-CN" sz="2400"/>
              <a:t>HCI</a:t>
            </a:r>
            <a:r>
              <a:rPr lang="zh-CN" altLang="en-US" sz="2400"/>
              <a:t>是未来的计算机科学。我们已经花费了至少</a:t>
            </a:r>
            <a:r>
              <a:rPr lang="en-US" altLang="zh-CN" sz="2400"/>
              <a:t>50</a:t>
            </a:r>
            <a:r>
              <a:rPr lang="zh-CN" altLang="en-US" sz="2400"/>
              <a:t>年的时间来学习如何制造计算机以及如何编写计算机程序。下一个新领域自然是让</a:t>
            </a:r>
            <a:r>
              <a:rPr lang="zh-CN" altLang="en-US" sz="2400" b="1">
                <a:solidFill>
                  <a:srgbClr val="0033CC"/>
                </a:solidFill>
              </a:rPr>
              <a:t>计算机服务并适应于人类的需要</a:t>
            </a:r>
            <a:r>
              <a:rPr lang="zh-CN" altLang="en-US" sz="2400"/>
              <a:t>，而不是强迫人类去适应计算机。</a:t>
            </a:r>
          </a:p>
          <a:p>
            <a:pPr eaLnBrk="1" hangingPunct="1">
              <a:buFontTx/>
              <a:buNone/>
            </a:pPr>
            <a:r>
              <a:rPr lang="zh-CN" altLang="en-US" sz="2400"/>
              <a:t>                       </a:t>
            </a:r>
            <a:r>
              <a:rPr lang="en-US" altLang="zh-CN" sz="2400">
                <a:latin typeface="Arial" panose="020B0604020202020204" pitchFamily="34" charset="0"/>
              </a:rPr>
              <a:t>——</a:t>
            </a:r>
            <a:r>
              <a:rPr lang="en-US" altLang="zh-CN" sz="2400"/>
              <a:t>Dan R. Olsen(ACM SIGCHI</a:t>
            </a:r>
            <a:r>
              <a:rPr lang="zh-CN" altLang="en-US" sz="2400"/>
              <a:t>副主席</a:t>
            </a:r>
            <a:r>
              <a:rPr lang="en-US" altLang="zh-CN" sz="2400"/>
              <a:t>) </a:t>
            </a:r>
          </a:p>
        </p:txBody>
      </p:sp>
      <p:sp>
        <p:nvSpPr>
          <p:cNvPr id="31747" name="页脚占位符 1">
            <a:extLst>
              <a:ext uri="{FF2B5EF4-FFF2-40B4-BE49-F238E27FC236}">
                <a16:creationId xmlns:a16="http://schemas.microsoft.com/office/drawing/2014/main" id="{210C5A06-BEFF-DE9D-496C-0B2C6C8CD95C}"/>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31748" name="灯片编号占位符 2">
            <a:extLst>
              <a:ext uri="{FF2B5EF4-FFF2-40B4-BE49-F238E27FC236}">
                <a16:creationId xmlns:a16="http://schemas.microsoft.com/office/drawing/2014/main" id="{F7398E50-41B1-49A2-F6A7-37AFC1A36F4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D47A33-533B-4046-A242-E5A39E634BB2}" type="slidenum">
              <a:rPr lang="en-US" altLang="zh-CN"/>
              <a:pPr/>
              <a:t>15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410">
                                            <p:txEl>
                                              <p:pRg st="4" end="4"/>
                                            </p:txEl>
                                          </p:spTgt>
                                        </p:tgtEl>
                                        <p:attrNameLst>
                                          <p:attrName>style.visibility</p:attrName>
                                        </p:attrNameLst>
                                      </p:cBhvr>
                                      <p:to>
                                        <p:strVal val="visible"/>
                                      </p:to>
                                    </p:set>
                                    <p:animEffect transition="in" filter="blinds(horizontal)">
                                      <p:cBhvr>
                                        <p:cTn id="7" dur="500"/>
                                        <p:tgtEl>
                                          <p:spTgt spid="17410">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410">
                                            <p:txEl>
                                              <p:pRg st="5" end="5"/>
                                            </p:txEl>
                                          </p:spTgt>
                                        </p:tgtEl>
                                        <p:attrNameLst>
                                          <p:attrName>style.visibility</p:attrName>
                                        </p:attrNameLst>
                                      </p:cBhvr>
                                      <p:to>
                                        <p:strVal val="visible"/>
                                      </p:to>
                                    </p:set>
                                    <p:animEffect transition="in" filter="blinds(horizontal)">
                                      <p:cBhvr>
                                        <p:cTn id="10" dur="500"/>
                                        <p:tgtEl>
                                          <p:spTgt spid="174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9">
            <a:extLst>
              <a:ext uri="{FF2B5EF4-FFF2-40B4-BE49-F238E27FC236}">
                <a16:creationId xmlns:a16="http://schemas.microsoft.com/office/drawing/2014/main" id="{C19C85F9-E1E1-206C-9719-606FF7CB66E8}"/>
              </a:ext>
            </a:extLst>
          </p:cNvPr>
          <p:cNvSpPr>
            <a:spLocks noGrp="1" noChangeArrowheads="1"/>
          </p:cNvSpPr>
          <p:nvPr>
            <p:ph idx="4294967295"/>
          </p:nvPr>
        </p:nvSpPr>
        <p:spPr>
          <a:xfrm>
            <a:off x="685800" y="1484313"/>
            <a:ext cx="7696200" cy="3657600"/>
          </a:xfrm>
        </p:spPr>
        <p:txBody>
          <a:bodyPr/>
          <a:lstStyle/>
          <a:p>
            <a:pPr marL="365125" indent="-255588" eaLnBrk="1" hangingPunct="1"/>
            <a:r>
              <a:rPr lang="zh-CN" altLang="en-US"/>
              <a:t>人机交互的发展过程，也是人适应计算机到计算机不断地适应人的发展过程。它经历了几个阶段：</a:t>
            </a:r>
          </a:p>
        </p:txBody>
      </p:sp>
      <p:sp>
        <p:nvSpPr>
          <p:cNvPr id="33794" name="Rectangle 14">
            <a:extLst>
              <a:ext uri="{FF2B5EF4-FFF2-40B4-BE49-F238E27FC236}">
                <a16:creationId xmlns:a16="http://schemas.microsoft.com/office/drawing/2014/main" id="{28DECA4B-CAA5-C3E6-F45D-29513283CBB2}"/>
              </a:ext>
            </a:extLst>
          </p:cNvPr>
          <p:cNvSpPr>
            <a:spLocks noChangeArrowheads="1"/>
          </p:cNvSpPr>
          <p:nvPr/>
        </p:nvSpPr>
        <p:spPr bwMode="auto">
          <a:xfrm>
            <a:off x="3132138" y="3109913"/>
            <a:ext cx="20701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a:solidFill>
                  <a:schemeClr val="tx1"/>
                </a:solidFill>
                <a:latin typeface="Comic Sans MS" panose="030F0702030302020204" pitchFamily="66" charset="0"/>
                <a:ea typeface="宋体" panose="02010600030101010101" pitchFamily="2" charset="-122"/>
              </a:defRPr>
            </a:lvl1pPr>
            <a:lvl2pPr eaLnBrk="0" hangingPunct="0">
              <a:defRPr>
                <a:solidFill>
                  <a:schemeClr val="tx1"/>
                </a:solidFill>
                <a:latin typeface="Comic Sans MS" panose="030F0702030302020204" pitchFamily="66" charset="0"/>
                <a:ea typeface="宋体" panose="02010600030101010101" pitchFamily="2" charset="-122"/>
              </a:defRPr>
            </a:lvl2pPr>
            <a:lvl3pPr eaLnBrk="0" hangingPunct="0">
              <a:defRPr>
                <a:solidFill>
                  <a:schemeClr val="tx1"/>
                </a:solidFill>
                <a:latin typeface="Comic Sans MS" panose="030F0702030302020204" pitchFamily="66" charset="0"/>
                <a:ea typeface="宋体" panose="02010600030101010101" pitchFamily="2" charset="-122"/>
              </a:defRPr>
            </a:lvl3pPr>
            <a:lvl4pPr eaLnBrk="0" hangingPunct="0">
              <a:defRPr>
                <a:solidFill>
                  <a:schemeClr val="tx1"/>
                </a:solidFill>
                <a:latin typeface="Comic Sans MS" panose="030F0702030302020204" pitchFamily="66" charset="0"/>
                <a:ea typeface="宋体" panose="02010600030101010101" pitchFamily="2" charset="-122"/>
              </a:defRPr>
            </a:lvl4pPr>
            <a:lvl5pPr eaLnBrk="0" hangingPunct="0">
              <a:defRPr>
                <a:solidFill>
                  <a:schemeClr val="tx1"/>
                </a:solidFill>
                <a:latin typeface="Comic Sans MS" panose="030F0702030302020204" pitchFamily="66" charset="0"/>
                <a:ea typeface="宋体" panose="02010600030101010101" pitchFamily="2" charset="-122"/>
              </a:defRPr>
            </a:lvl5pPr>
            <a:lvl6pPr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90000"/>
              </a:lnSpc>
              <a:spcBef>
                <a:spcPct val="20000"/>
              </a:spcBef>
              <a:buClr>
                <a:schemeClr val="hlink"/>
              </a:buClr>
              <a:buSzPct val="120000"/>
            </a:pPr>
            <a:r>
              <a:rPr lang="zh-CN" altLang="en-US" sz="2400" b="1">
                <a:solidFill>
                  <a:srgbClr val="C00000"/>
                </a:solidFill>
                <a:latin typeface="Tahoma" panose="020B0604030504040204" pitchFamily="34" charset="0"/>
                <a:ea typeface="黑体" panose="02010609060101010101" pitchFamily="49" charset="-122"/>
              </a:rPr>
              <a:t>图形用户界面</a:t>
            </a:r>
          </a:p>
        </p:txBody>
      </p:sp>
      <p:sp>
        <p:nvSpPr>
          <p:cNvPr id="33795" name="Rectangle 15">
            <a:extLst>
              <a:ext uri="{FF2B5EF4-FFF2-40B4-BE49-F238E27FC236}">
                <a16:creationId xmlns:a16="http://schemas.microsoft.com/office/drawing/2014/main" id="{50839645-038F-1A72-DE85-7AF52C5A55F5}"/>
              </a:ext>
            </a:extLst>
          </p:cNvPr>
          <p:cNvSpPr>
            <a:spLocks noChangeArrowheads="1"/>
          </p:cNvSpPr>
          <p:nvPr/>
        </p:nvSpPr>
        <p:spPr bwMode="auto">
          <a:xfrm>
            <a:off x="6227763" y="3036888"/>
            <a:ext cx="264318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a:solidFill>
                  <a:schemeClr val="tx1"/>
                </a:solidFill>
                <a:latin typeface="Comic Sans MS" panose="030F0702030302020204" pitchFamily="66" charset="0"/>
                <a:ea typeface="宋体" panose="02010600030101010101" pitchFamily="2" charset="-122"/>
              </a:defRPr>
            </a:lvl1pPr>
            <a:lvl2pPr eaLnBrk="0" hangingPunct="0">
              <a:defRPr>
                <a:solidFill>
                  <a:schemeClr val="tx1"/>
                </a:solidFill>
                <a:latin typeface="Comic Sans MS" panose="030F0702030302020204" pitchFamily="66" charset="0"/>
                <a:ea typeface="宋体" panose="02010600030101010101" pitchFamily="2" charset="-122"/>
              </a:defRPr>
            </a:lvl2pPr>
            <a:lvl3pPr eaLnBrk="0" hangingPunct="0">
              <a:defRPr>
                <a:solidFill>
                  <a:schemeClr val="tx1"/>
                </a:solidFill>
                <a:latin typeface="Comic Sans MS" panose="030F0702030302020204" pitchFamily="66" charset="0"/>
                <a:ea typeface="宋体" panose="02010600030101010101" pitchFamily="2" charset="-122"/>
              </a:defRPr>
            </a:lvl3pPr>
            <a:lvl4pPr eaLnBrk="0" hangingPunct="0">
              <a:defRPr>
                <a:solidFill>
                  <a:schemeClr val="tx1"/>
                </a:solidFill>
                <a:latin typeface="Comic Sans MS" panose="030F0702030302020204" pitchFamily="66" charset="0"/>
                <a:ea typeface="宋体" panose="02010600030101010101" pitchFamily="2" charset="-122"/>
              </a:defRPr>
            </a:lvl4pPr>
            <a:lvl5pPr eaLnBrk="0" hangingPunct="0">
              <a:defRPr>
                <a:solidFill>
                  <a:schemeClr val="tx1"/>
                </a:solidFill>
                <a:latin typeface="Comic Sans MS" panose="030F0702030302020204" pitchFamily="66" charset="0"/>
                <a:ea typeface="宋体" panose="02010600030101010101" pitchFamily="2" charset="-122"/>
              </a:defRPr>
            </a:lvl5pPr>
            <a:lvl6pPr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90000"/>
              </a:lnSpc>
              <a:spcBef>
                <a:spcPct val="20000"/>
              </a:spcBef>
              <a:buClr>
                <a:schemeClr val="hlink"/>
              </a:buClr>
              <a:buSzPct val="120000"/>
            </a:pPr>
            <a:r>
              <a:rPr lang="zh-CN" altLang="en-US" sz="2400" b="1">
                <a:solidFill>
                  <a:srgbClr val="C00000"/>
                </a:solidFill>
                <a:latin typeface="Tahoma" panose="020B0604030504040204" pitchFamily="34" charset="0"/>
                <a:ea typeface="黑体" panose="02010609060101010101" pitchFamily="49" charset="-122"/>
              </a:rPr>
              <a:t>自然用户界面</a:t>
            </a:r>
          </a:p>
        </p:txBody>
      </p:sp>
      <p:sp>
        <p:nvSpPr>
          <p:cNvPr id="33796" name="Rectangle 19">
            <a:extLst>
              <a:ext uri="{FF2B5EF4-FFF2-40B4-BE49-F238E27FC236}">
                <a16:creationId xmlns:a16="http://schemas.microsoft.com/office/drawing/2014/main" id="{8905645C-CB5F-F333-F729-C3070EC7F6A2}"/>
              </a:ext>
            </a:extLst>
          </p:cNvPr>
          <p:cNvSpPr>
            <a:spLocks noChangeArrowheads="1"/>
          </p:cNvSpPr>
          <p:nvPr/>
        </p:nvSpPr>
        <p:spPr bwMode="auto">
          <a:xfrm>
            <a:off x="1071563" y="3109913"/>
            <a:ext cx="168592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a:solidFill>
                  <a:schemeClr val="tx1"/>
                </a:solidFill>
                <a:latin typeface="Comic Sans MS" panose="030F0702030302020204" pitchFamily="66" charset="0"/>
                <a:ea typeface="宋体" panose="02010600030101010101" pitchFamily="2" charset="-122"/>
              </a:defRPr>
            </a:lvl1pPr>
            <a:lvl2pPr eaLnBrk="0" hangingPunct="0">
              <a:defRPr>
                <a:solidFill>
                  <a:schemeClr val="tx1"/>
                </a:solidFill>
                <a:latin typeface="Comic Sans MS" panose="030F0702030302020204" pitchFamily="66" charset="0"/>
                <a:ea typeface="宋体" panose="02010600030101010101" pitchFamily="2" charset="-122"/>
              </a:defRPr>
            </a:lvl2pPr>
            <a:lvl3pPr eaLnBrk="0" hangingPunct="0">
              <a:defRPr>
                <a:solidFill>
                  <a:schemeClr val="tx1"/>
                </a:solidFill>
                <a:latin typeface="Comic Sans MS" panose="030F0702030302020204" pitchFamily="66" charset="0"/>
                <a:ea typeface="宋体" panose="02010600030101010101" pitchFamily="2" charset="-122"/>
              </a:defRPr>
            </a:lvl3pPr>
            <a:lvl4pPr eaLnBrk="0" hangingPunct="0">
              <a:defRPr>
                <a:solidFill>
                  <a:schemeClr val="tx1"/>
                </a:solidFill>
                <a:latin typeface="Comic Sans MS" panose="030F0702030302020204" pitchFamily="66" charset="0"/>
                <a:ea typeface="宋体" panose="02010600030101010101" pitchFamily="2" charset="-122"/>
              </a:defRPr>
            </a:lvl4pPr>
            <a:lvl5pPr eaLnBrk="0" hangingPunct="0">
              <a:defRPr>
                <a:solidFill>
                  <a:schemeClr val="tx1"/>
                </a:solidFill>
                <a:latin typeface="Comic Sans MS" panose="030F0702030302020204" pitchFamily="66" charset="0"/>
                <a:ea typeface="宋体" panose="02010600030101010101" pitchFamily="2" charset="-122"/>
              </a:defRPr>
            </a:lvl5pPr>
            <a:lvl6pPr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90000"/>
              </a:lnSpc>
              <a:spcBef>
                <a:spcPct val="20000"/>
              </a:spcBef>
              <a:buClr>
                <a:schemeClr val="hlink"/>
              </a:buClr>
              <a:buSzPct val="120000"/>
            </a:pPr>
            <a:r>
              <a:rPr lang="zh-CN" altLang="en-US" sz="2400" b="1">
                <a:solidFill>
                  <a:srgbClr val="C00000"/>
                </a:solidFill>
                <a:latin typeface="Tahoma" panose="020B0604030504040204" pitchFamily="34" charset="0"/>
                <a:ea typeface="黑体" panose="02010609060101010101" pitchFamily="49" charset="-122"/>
              </a:rPr>
              <a:t>命令行</a:t>
            </a:r>
          </a:p>
        </p:txBody>
      </p:sp>
      <p:sp>
        <p:nvSpPr>
          <p:cNvPr id="33797" name="右箭头 13">
            <a:extLst>
              <a:ext uri="{FF2B5EF4-FFF2-40B4-BE49-F238E27FC236}">
                <a16:creationId xmlns:a16="http://schemas.microsoft.com/office/drawing/2014/main" id="{67181724-56B4-AB48-1D96-E9618D0770AB}"/>
              </a:ext>
            </a:extLst>
          </p:cNvPr>
          <p:cNvSpPr>
            <a:spLocks noChangeArrowheads="1"/>
          </p:cNvSpPr>
          <p:nvPr/>
        </p:nvSpPr>
        <p:spPr bwMode="auto">
          <a:xfrm>
            <a:off x="2268538" y="3241675"/>
            <a:ext cx="784225" cy="142875"/>
          </a:xfrm>
          <a:prstGeom prst="rightArrow">
            <a:avLst>
              <a:gd name="adj1" fmla="val 50000"/>
              <a:gd name="adj2" fmla="val 49832"/>
            </a:avLst>
          </a:prstGeom>
          <a:solidFill>
            <a:schemeClr val="accent1"/>
          </a:solidFill>
          <a:ln w="9525">
            <a:solidFill>
              <a:schemeClr val="tx1"/>
            </a:solidFill>
            <a:round/>
            <a:headEnd/>
            <a:tailEnd/>
          </a:ln>
        </p:spPr>
        <p:txBody>
          <a:bodyPr wrap="none"/>
          <a:lstStyle/>
          <a:p>
            <a:endParaRPr lang="zh-CN" altLang="zh-CN">
              <a:latin typeface="Lucida Sans Unicode" panose="020B0602030504020204" pitchFamily="34" charset="0"/>
              <a:ea typeface="黑体" panose="02010609060101010101" pitchFamily="49" charset="-122"/>
            </a:endParaRPr>
          </a:p>
        </p:txBody>
      </p:sp>
      <p:sp>
        <p:nvSpPr>
          <p:cNvPr id="33798" name="右箭头 14">
            <a:extLst>
              <a:ext uri="{FF2B5EF4-FFF2-40B4-BE49-F238E27FC236}">
                <a16:creationId xmlns:a16="http://schemas.microsoft.com/office/drawing/2014/main" id="{C3DC2BB6-50B6-C153-11E1-DED440A37F0C}"/>
              </a:ext>
            </a:extLst>
          </p:cNvPr>
          <p:cNvSpPr>
            <a:spLocks noChangeArrowheads="1"/>
          </p:cNvSpPr>
          <p:nvPr/>
        </p:nvSpPr>
        <p:spPr bwMode="auto">
          <a:xfrm>
            <a:off x="5364163" y="3219450"/>
            <a:ext cx="785812" cy="142875"/>
          </a:xfrm>
          <a:prstGeom prst="rightArrow">
            <a:avLst>
              <a:gd name="adj1" fmla="val 50000"/>
              <a:gd name="adj2" fmla="val 49933"/>
            </a:avLst>
          </a:prstGeom>
          <a:solidFill>
            <a:schemeClr val="accent1"/>
          </a:solidFill>
          <a:ln w="9525">
            <a:solidFill>
              <a:schemeClr val="tx1"/>
            </a:solidFill>
            <a:round/>
            <a:headEnd/>
            <a:tailEnd/>
          </a:ln>
        </p:spPr>
        <p:txBody>
          <a:bodyPr wrap="none"/>
          <a:lstStyle/>
          <a:p>
            <a:endParaRPr lang="zh-CN" altLang="zh-CN">
              <a:latin typeface="Lucida Sans Unicode" panose="020B0602030504020204" pitchFamily="34" charset="0"/>
              <a:ea typeface="黑体" panose="02010609060101010101" pitchFamily="49" charset="-122"/>
            </a:endParaRPr>
          </a:p>
        </p:txBody>
      </p:sp>
      <p:sp>
        <p:nvSpPr>
          <p:cNvPr id="33799" name="Rectangle 10">
            <a:extLst>
              <a:ext uri="{FF2B5EF4-FFF2-40B4-BE49-F238E27FC236}">
                <a16:creationId xmlns:a16="http://schemas.microsoft.com/office/drawing/2014/main" id="{F3AEF537-AB12-0F6F-587E-D2334E259788}"/>
              </a:ext>
            </a:extLst>
          </p:cNvPr>
          <p:cNvSpPr>
            <a:spLocks noChangeArrowheads="1"/>
          </p:cNvSpPr>
          <p:nvPr/>
        </p:nvSpPr>
        <p:spPr bwMode="auto">
          <a:xfrm>
            <a:off x="936625" y="7938"/>
            <a:ext cx="68707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r>
              <a:rPr lang="zh-CN" altLang="en-US" sz="3200"/>
              <a:t>三、人机交互的发展历史</a:t>
            </a:r>
          </a:p>
        </p:txBody>
      </p:sp>
      <p:pic>
        <p:nvPicPr>
          <p:cNvPr id="33800" name="Picture 11" descr="https://ss2.bdstatic.com/70cFvnSh_Q1YnxGkpoWK1HF6hhy/it/u=1280915932,1833049510&amp;fm=26&amp;gp=0.jpg">
            <a:extLst>
              <a:ext uri="{FF2B5EF4-FFF2-40B4-BE49-F238E27FC236}">
                <a16:creationId xmlns:a16="http://schemas.microsoft.com/office/drawing/2014/main" id="{DC01867A-EB0F-7941-5D67-13035AEA61F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36625" y="3643313"/>
            <a:ext cx="7778750"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1" name="页脚占位符 1">
            <a:extLst>
              <a:ext uri="{FF2B5EF4-FFF2-40B4-BE49-F238E27FC236}">
                <a16:creationId xmlns:a16="http://schemas.microsoft.com/office/drawing/2014/main" id="{D8151B17-FB43-031C-5D6A-8CB162D6F915}"/>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33802" name="灯片编号占位符 2">
            <a:extLst>
              <a:ext uri="{FF2B5EF4-FFF2-40B4-BE49-F238E27FC236}">
                <a16:creationId xmlns:a16="http://schemas.microsoft.com/office/drawing/2014/main" id="{3DAC2710-10A9-5200-3C83-2AA51892230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8E80403-38F8-4F14-B542-587497132B17}" type="slidenum">
              <a:rPr lang="en-US" altLang="zh-CN"/>
              <a:pPr/>
              <a:t>16</a:t>
            </a:fld>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DCFC39B9-A55E-9419-2575-78EC8D5485B1}"/>
              </a:ext>
            </a:extLst>
          </p:cNvPr>
          <p:cNvSpPr>
            <a:spLocks noGrp="1" noChangeArrowheads="1"/>
          </p:cNvSpPr>
          <p:nvPr>
            <p:ph type="title"/>
          </p:nvPr>
        </p:nvSpPr>
        <p:spPr>
          <a:xfrm>
            <a:off x="296863" y="257175"/>
            <a:ext cx="7715250" cy="739775"/>
          </a:xfrm>
        </p:spPr>
        <p:txBody>
          <a:bodyPr/>
          <a:lstStyle/>
          <a:p>
            <a:pPr algn="l" eaLnBrk="1" hangingPunct="1"/>
            <a:r>
              <a:rPr lang="en-US" altLang="zh-CN" sz="2800" b="1"/>
              <a:t>1. </a:t>
            </a:r>
            <a:r>
              <a:rPr lang="zh-CN" altLang="en-US" sz="2800" b="1"/>
              <a:t>命令行界面交互阶段</a:t>
            </a:r>
          </a:p>
        </p:txBody>
      </p:sp>
      <p:sp>
        <p:nvSpPr>
          <p:cNvPr id="35842" name="Rectangle 3">
            <a:extLst>
              <a:ext uri="{FF2B5EF4-FFF2-40B4-BE49-F238E27FC236}">
                <a16:creationId xmlns:a16="http://schemas.microsoft.com/office/drawing/2014/main" id="{A0467615-973E-4C98-ADD3-6426F7C45728}"/>
              </a:ext>
            </a:extLst>
          </p:cNvPr>
          <p:cNvSpPr>
            <a:spLocks noGrp="1" noChangeArrowheads="1"/>
          </p:cNvSpPr>
          <p:nvPr>
            <p:ph idx="1"/>
          </p:nvPr>
        </p:nvSpPr>
        <p:spPr>
          <a:xfrm>
            <a:off x="300038" y="1301750"/>
            <a:ext cx="4824412" cy="3219450"/>
          </a:xfrm>
        </p:spPr>
        <p:txBody>
          <a:bodyPr/>
          <a:lstStyle/>
          <a:p>
            <a:pPr eaLnBrk="1" hangingPunct="1"/>
            <a:r>
              <a:rPr lang="zh-CN" altLang="en-US" sz="2000" b="1">
                <a:solidFill>
                  <a:schemeClr val="tx2"/>
                </a:solidFill>
              </a:rPr>
              <a:t>分时系统</a:t>
            </a:r>
            <a:r>
              <a:rPr lang="zh-CN" altLang="en-US" sz="2000"/>
              <a:t>为代表</a:t>
            </a:r>
            <a:r>
              <a:rPr lang="zh-CN" altLang="en-US" sz="2000" b="1">
                <a:solidFill>
                  <a:srgbClr val="FF0000"/>
                </a:solidFill>
              </a:rPr>
              <a:t>命令行</a:t>
            </a:r>
            <a:r>
              <a:rPr lang="zh-CN" altLang="en-US" sz="2000"/>
              <a:t>交互风格</a:t>
            </a:r>
          </a:p>
          <a:p>
            <a:pPr lvl="1" eaLnBrk="1" hangingPunct="1"/>
            <a:r>
              <a:rPr lang="zh-CN" altLang="en-US" sz="2000"/>
              <a:t>信息以命令的形式输入</a:t>
            </a:r>
          </a:p>
          <a:p>
            <a:pPr lvl="1" eaLnBrk="1" hangingPunct="1"/>
            <a:r>
              <a:rPr lang="zh-CN" altLang="en-US" sz="2000"/>
              <a:t>今天主要作为图形交互技术的补充</a:t>
            </a:r>
          </a:p>
          <a:p>
            <a:pPr lvl="1" eaLnBrk="1" hangingPunct="1"/>
            <a:endParaRPr lang="zh-CN" altLang="en-US" sz="2000"/>
          </a:p>
          <a:p>
            <a:pPr lvl="1" eaLnBrk="1" hangingPunct="1"/>
            <a:r>
              <a:rPr lang="zh-CN" altLang="en-US" sz="2000"/>
              <a:t>直接、快速，适于专家用户</a:t>
            </a:r>
          </a:p>
          <a:p>
            <a:pPr lvl="1" eaLnBrk="1" hangingPunct="1"/>
            <a:r>
              <a:rPr lang="zh-CN" altLang="en-US" sz="2000"/>
              <a:t>难于学习、使用</a:t>
            </a:r>
          </a:p>
          <a:p>
            <a:pPr lvl="1" eaLnBrk="1" hangingPunct="1"/>
            <a:r>
              <a:rPr lang="zh-CN" altLang="en-US" sz="2000"/>
              <a:t>不同系统，命令不同</a:t>
            </a:r>
          </a:p>
          <a:p>
            <a:pPr lvl="1" eaLnBrk="1" hangingPunct="1"/>
            <a:r>
              <a:rPr lang="zh-CN" altLang="en-US" sz="2000" b="1">
                <a:solidFill>
                  <a:srgbClr val="FF0000"/>
                </a:solidFill>
              </a:rPr>
              <a:t>文本菜单</a:t>
            </a:r>
          </a:p>
          <a:p>
            <a:pPr eaLnBrk="1" hangingPunct="1"/>
            <a:endParaRPr lang="en-US" altLang="zh-CN">
              <a:solidFill>
                <a:srgbClr val="FF0000"/>
              </a:solidFill>
            </a:endParaRPr>
          </a:p>
        </p:txBody>
      </p:sp>
      <p:pic>
        <p:nvPicPr>
          <p:cNvPr id="35843" name="Picture 5">
            <a:extLst>
              <a:ext uri="{FF2B5EF4-FFF2-40B4-BE49-F238E27FC236}">
                <a16:creationId xmlns:a16="http://schemas.microsoft.com/office/drawing/2014/main" id="{C25E3AAB-0C51-AE10-5918-429548D4022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95738" y="3381375"/>
            <a:ext cx="5076825"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灯片编号占位符 2">
            <a:extLst>
              <a:ext uri="{FF2B5EF4-FFF2-40B4-BE49-F238E27FC236}">
                <a16:creationId xmlns:a16="http://schemas.microsoft.com/office/drawing/2014/main" id="{044DB923-FBD8-5951-C24F-B01CC40C32B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DED4A05-29E5-4139-94C3-41091D28DEC3}" type="slidenum">
              <a:rPr lang="en-US" altLang="zh-CN"/>
              <a:pPr/>
              <a:t>17</a:t>
            </a:fld>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3">
            <a:extLst>
              <a:ext uri="{FF2B5EF4-FFF2-40B4-BE49-F238E27FC236}">
                <a16:creationId xmlns:a16="http://schemas.microsoft.com/office/drawing/2014/main" id="{AEFC3FB3-AE0E-C664-0715-323D0832DAD1}"/>
              </a:ext>
            </a:extLst>
          </p:cNvPr>
          <p:cNvSpPr>
            <a:spLocks noGrp="1" noChangeArrowheads="1"/>
          </p:cNvSpPr>
          <p:nvPr>
            <p:ph idx="1"/>
          </p:nvPr>
        </p:nvSpPr>
        <p:spPr>
          <a:xfrm>
            <a:off x="685800" y="692150"/>
            <a:ext cx="7696200" cy="5589588"/>
          </a:xfrm>
        </p:spPr>
        <p:txBody>
          <a:bodyPr/>
          <a:lstStyle/>
          <a:p>
            <a:pPr eaLnBrk="1" hangingPunct="1">
              <a:lnSpc>
                <a:spcPct val="90000"/>
              </a:lnSpc>
            </a:pPr>
            <a:r>
              <a:rPr lang="zh-CN" altLang="en-US" b="1">
                <a:solidFill>
                  <a:srgbClr val="0033CC"/>
                </a:solidFill>
              </a:rPr>
              <a:t>键盘</a:t>
            </a:r>
          </a:p>
          <a:p>
            <a:pPr eaLnBrk="1" hangingPunct="1">
              <a:lnSpc>
                <a:spcPct val="90000"/>
              </a:lnSpc>
              <a:buFontTx/>
              <a:buNone/>
            </a:pPr>
            <a:r>
              <a:rPr lang="zh-CN" altLang="en-US"/>
              <a:t>           </a:t>
            </a:r>
            <a:r>
              <a:rPr lang="en-US" altLang="zh-CN"/>
              <a:t>1878 </a:t>
            </a:r>
            <a:r>
              <a:rPr lang="zh-CN" altLang="en-US"/>
              <a:t>年，美国发明家克里斯托夫 </a:t>
            </a:r>
            <a:r>
              <a:rPr lang="en-US" altLang="zh-CN">
                <a:latin typeface="Arial" panose="020B0604020202020204" pitchFamily="34" charset="0"/>
              </a:rPr>
              <a:t>·</a:t>
            </a:r>
            <a:r>
              <a:rPr lang="en-US" altLang="zh-CN"/>
              <a:t> </a:t>
            </a:r>
            <a:r>
              <a:rPr lang="zh-CN" altLang="en-US"/>
              <a:t>拉森 </a:t>
            </a:r>
            <a:r>
              <a:rPr lang="en-US" altLang="zh-CN">
                <a:latin typeface="Arial" panose="020B0604020202020204" pitchFamily="34" charset="0"/>
              </a:rPr>
              <a:t>·</a:t>
            </a:r>
            <a:r>
              <a:rPr lang="en-US" altLang="zh-CN"/>
              <a:t> </a:t>
            </a:r>
            <a:r>
              <a:rPr lang="zh-CN" altLang="en-US"/>
              <a:t>肖尔斯（</a:t>
            </a:r>
            <a:r>
              <a:rPr lang="en-US" altLang="zh-CN"/>
              <a:t>Christopher Latham Sholes</a:t>
            </a:r>
            <a:r>
              <a:rPr lang="zh-CN" altLang="en-US"/>
              <a:t>）获得了第一个</a:t>
            </a:r>
            <a:r>
              <a:rPr lang="zh-CN" altLang="en-US">
                <a:latin typeface="Arial" panose="020B0604020202020204" pitchFamily="34" charset="0"/>
              </a:rPr>
              <a:t>“</a:t>
            </a:r>
            <a:r>
              <a:rPr lang="en-US" altLang="zh-CN"/>
              <a:t>QWERT</a:t>
            </a:r>
            <a:r>
              <a:rPr lang="en-US" altLang="zh-CN">
                <a:latin typeface="Arial" panose="020B0604020202020204" pitchFamily="34" charset="0"/>
              </a:rPr>
              <a:t>”</a:t>
            </a:r>
            <a:r>
              <a:rPr lang="zh-CN" altLang="en-US"/>
              <a:t>键盘专利。</a:t>
            </a:r>
          </a:p>
          <a:p>
            <a:pPr eaLnBrk="1" hangingPunct="1">
              <a:lnSpc>
                <a:spcPct val="90000"/>
              </a:lnSpc>
            </a:pPr>
            <a:r>
              <a:rPr lang="zh-CN" altLang="en-US"/>
              <a:t>随着 </a:t>
            </a:r>
            <a:r>
              <a:rPr lang="en-US" altLang="zh-CN"/>
              <a:t>21 </a:t>
            </a:r>
            <a:r>
              <a:rPr lang="zh-CN" altLang="en-US"/>
              <a:t>世纪触控技术的快速发展，虚拟激光投影键盘、虚拟键盘也随之出现，</a:t>
            </a:r>
          </a:p>
          <a:p>
            <a:pPr eaLnBrk="1" hangingPunct="1">
              <a:lnSpc>
                <a:spcPct val="90000"/>
              </a:lnSpc>
            </a:pPr>
            <a:endParaRPr lang="zh-CN" altLang="en-US"/>
          </a:p>
          <a:p>
            <a:pPr eaLnBrk="1" hangingPunct="1">
              <a:lnSpc>
                <a:spcPct val="90000"/>
              </a:lnSpc>
            </a:pPr>
            <a:endParaRPr lang="zh-CN" altLang="en-US"/>
          </a:p>
          <a:p>
            <a:pPr eaLnBrk="1" hangingPunct="1">
              <a:lnSpc>
                <a:spcPct val="90000"/>
              </a:lnSpc>
            </a:pPr>
            <a:endParaRPr lang="zh-CN" altLang="en-US"/>
          </a:p>
          <a:p>
            <a:pPr eaLnBrk="1" hangingPunct="1">
              <a:lnSpc>
                <a:spcPct val="90000"/>
              </a:lnSpc>
            </a:pPr>
            <a:endParaRPr lang="zh-CN" altLang="en-US"/>
          </a:p>
          <a:p>
            <a:pPr eaLnBrk="1" hangingPunct="1">
              <a:lnSpc>
                <a:spcPct val="90000"/>
              </a:lnSpc>
            </a:pPr>
            <a:r>
              <a:rPr lang="zh-CN" altLang="en-US"/>
              <a:t>如今，键盘的改进大多在外观、大小、便携性、舒适度方面。 </a:t>
            </a:r>
          </a:p>
        </p:txBody>
      </p:sp>
      <p:pic>
        <p:nvPicPr>
          <p:cNvPr id="37890" name="Picture 4">
            <a:extLst>
              <a:ext uri="{FF2B5EF4-FFF2-40B4-BE49-F238E27FC236}">
                <a16:creationId xmlns:a16="http://schemas.microsoft.com/office/drawing/2014/main" id="{7FA155E6-7738-5B21-0E39-D8B364EDFDD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71550" y="3284538"/>
            <a:ext cx="7200900"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页脚占位符 1">
            <a:extLst>
              <a:ext uri="{FF2B5EF4-FFF2-40B4-BE49-F238E27FC236}">
                <a16:creationId xmlns:a16="http://schemas.microsoft.com/office/drawing/2014/main" id="{61EABB6C-45C4-125A-4198-F4499F5F86B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37892" name="灯片编号占位符 2">
            <a:extLst>
              <a:ext uri="{FF2B5EF4-FFF2-40B4-BE49-F238E27FC236}">
                <a16:creationId xmlns:a16="http://schemas.microsoft.com/office/drawing/2014/main" id="{3FDC4A64-A49B-452F-DDE9-6A189AEA821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1AEFD57-65C2-4157-AF5F-7B0D651DADFB}" type="slidenum">
              <a:rPr lang="en-US" altLang="zh-CN"/>
              <a:pPr/>
              <a:t>18</a:t>
            </a:fld>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5">
            <a:extLst>
              <a:ext uri="{FF2B5EF4-FFF2-40B4-BE49-F238E27FC236}">
                <a16:creationId xmlns:a16="http://schemas.microsoft.com/office/drawing/2014/main" id="{2EB75C44-BB5E-0C55-27EE-5AB5E684573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4063" y="1076325"/>
            <a:ext cx="7273925" cy="451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8" name="页脚占位符 1">
            <a:extLst>
              <a:ext uri="{FF2B5EF4-FFF2-40B4-BE49-F238E27FC236}">
                <a16:creationId xmlns:a16="http://schemas.microsoft.com/office/drawing/2014/main" id="{B273BF1D-D04D-8384-6F8F-59D854C26640}"/>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39939" name="灯片编号占位符 2">
            <a:extLst>
              <a:ext uri="{FF2B5EF4-FFF2-40B4-BE49-F238E27FC236}">
                <a16:creationId xmlns:a16="http://schemas.microsoft.com/office/drawing/2014/main" id="{249A06C1-E7E2-1F7A-A67A-91B92937EFA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AD2916B-35AC-4C27-A5F1-2D386EBB4218}" type="slidenum">
              <a:rPr lang="en-US" altLang="zh-CN"/>
              <a:pPr/>
              <a:t>19</a:t>
            </a:fld>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CA5A92FD-1E00-2868-6100-898122E72858}"/>
              </a:ext>
            </a:extLst>
          </p:cNvPr>
          <p:cNvSpPr>
            <a:spLocks noGrp="1" noChangeArrowheads="1"/>
          </p:cNvSpPr>
          <p:nvPr>
            <p:ph type="title"/>
          </p:nvPr>
        </p:nvSpPr>
        <p:spPr/>
        <p:txBody>
          <a:bodyPr/>
          <a:lstStyle/>
          <a:p>
            <a:pPr eaLnBrk="1" hangingPunct="1"/>
            <a:r>
              <a:rPr lang="zh-CN" altLang="en-US" b="1"/>
              <a:t>绪 论</a:t>
            </a:r>
          </a:p>
        </p:txBody>
      </p:sp>
      <p:sp>
        <p:nvSpPr>
          <p:cNvPr id="7170" name="Rectangle 3">
            <a:extLst>
              <a:ext uri="{FF2B5EF4-FFF2-40B4-BE49-F238E27FC236}">
                <a16:creationId xmlns:a16="http://schemas.microsoft.com/office/drawing/2014/main" id="{780B52AA-327F-8EB4-74DF-7A94E83B65D1}"/>
              </a:ext>
            </a:extLst>
          </p:cNvPr>
          <p:cNvSpPr>
            <a:spLocks noGrp="1" noChangeArrowheads="1"/>
          </p:cNvSpPr>
          <p:nvPr>
            <p:ph idx="1"/>
          </p:nvPr>
        </p:nvSpPr>
        <p:spPr/>
        <p:txBody>
          <a:bodyPr/>
          <a:lstStyle/>
          <a:p>
            <a:pPr marL="609600" indent="-609600" eaLnBrk="1" hangingPunct="1"/>
            <a:r>
              <a:rPr lang="zh-CN" altLang="en-US"/>
              <a:t>为什么要进行人机交互？</a:t>
            </a:r>
          </a:p>
          <a:p>
            <a:pPr marL="609600" indent="-609600" eaLnBrk="1" hangingPunct="1"/>
            <a:r>
              <a:rPr lang="zh-CN" altLang="en-US"/>
              <a:t>人机交互的概念</a:t>
            </a:r>
          </a:p>
          <a:p>
            <a:pPr marL="609600" indent="-609600" eaLnBrk="1" hangingPunct="1"/>
            <a:r>
              <a:rPr lang="zh-CN" altLang="en-US"/>
              <a:t>研究人机交互的重要意义</a:t>
            </a:r>
          </a:p>
          <a:p>
            <a:pPr marL="609600" indent="-609600" eaLnBrk="1" hangingPunct="1"/>
            <a:r>
              <a:rPr lang="zh-CN" altLang="en-US"/>
              <a:t>人机交互技术的发展历史</a:t>
            </a:r>
          </a:p>
          <a:p>
            <a:pPr marL="609600" indent="-609600" eaLnBrk="1" hangingPunct="1"/>
            <a:r>
              <a:rPr lang="zh-CN" altLang="en-US"/>
              <a:t>人机交互技术的应用</a:t>
            </a:r>
          </a:p>
          <a:p>
            <a:pPr marL="609600" indent="-609600" eaLnBrk="1" hangingPunct="1"/>
            <a:r>
              <a:rPr lang="zh-CN" altLang="en-US"/>
              <a:t>人机交互研究的多学科基础</a:t>
            </a:r>
          </a:p>
          <a:p>
            <a:pPr marL="609600" indent="-609600" eaLnBrk="1" hangingPunct="1"/>
            <a:r>
              <a:rPr lang="zh-CN" altLang="en-US"/>
              <a:t>用户为中心设计简介</a:t>
            </a:r>
          </a:p>
          <a:p>
            <a:pPr marL="609600" indent="-609600" eaLnBrk="1" hangingPunct="1"/>
            <a:endParaRPr lang="zh-CN" altLang="en-US"/>
          </a:p>
          <a:p>
            <a:pPr marL="609600" indent="-609600" eaLnBrk="1" hangingPunct="1"/>
            <a:endParaRPr lang="en-US" altLang="zh-CN"/>
          </a:p>
        </p:txBody>
      </p:sp>
      <p:sp>
        <p:nvSpPr>
          <p:cNvPr id="7171" name="页脚占位符 1">
            <a:extLst>
              <a:ext uri="{FF2B5EF4-FFF2-40B4-BE49-F238E27FC236}">
                <a16:creationId xmlns:a16="http://schemas.microsoft.com/office/drawing/2014/main" id="{DDA170B9-D5EB-080A-1A71-2C86F66A5109}"/>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7172" name="灯片编号占位符 2">
            <a:extLst>
              <a:ext uri="{FF2B5EF4-FFF2-40B4-BE49-F238E27FC236}">
                <a16:creationId xmlns:a16="http://schemas.microsoft.com/office/drawing/2014/main" id="{2699224D-4928-2B0C-FDBB-FF8673B13AA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CB5C237-8752-4A23-A6A4-2D7C44713F59}" type="slidenum">
              <a:rPr lang="en-US" altLang="zh-CN"/>
              <a:pPr/>
              <a:t>2</a:t>
            </a:fld>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C9D2CC74-C703-C278-15AD-9B5EA390042F}"/>
              </a:ext>
            </a:extLst>
          </p:cNvPr>
          <p:cNvSpPr>
            <a:spLocks noGrp="1" noChangeArrowheads="1"/>
          </p:cNvSpPr>
          <p:nvPr>
            <p:ph type="title"/>
          </p:nvPr>
        </p:nvSpPr>
        <p:spPr>
          <a:xfrm>
            <a:off x="642938" y="0"/>
            <a:ext cx="6870700" cy="1600200"/>
          </a:xfrm>
        </p:spPr>
        <p:txBody>
          <a:bodyPr/>
          <a:lstStyle/>
          <a:p>
            <a:pPr algn="l" eaLnBrk="1" hangingPunct="1"/>
            <a:r>
              <a:rPr lang="en-US" altLang="zh-CN" sz="3200" b="1"/>
              <a:t>2. </a:t>
            </a:r>
            <a:r>
              <a:rPr lang="zh-CN" altLang="en-US" sz="3200" b="1"/>
              <a:t>图形用户界面（</a:t>
            </a:r>
            <a:r>
              <a:rPr lang="en-US" altLang="zh-CN" sz="3200" b="1"/>
              <a:t>GUI</a:t>
            </a:r>
            <a:r>
              <a:rPr lang="zh-CN" altLang="en-US" sz="3200" b="1"/>
              <a:t>）交互阶段</a:t>
            </a:r>
            <a:br>
              <a:rPr lang="zh-CN" altLang="en-US" b="1">
                <a:solidFill>
                  <a:srgbClr val="0070C0"/>
                </a:solidFill>
              </a:rPr>
            </a:br>
            <a:endParaRPr lang="zh-CN" altLang="en-US" b="1">
              <a:solidFill>
                <a:srgbClr val="0070C0"/>
              </a:solidFill>
            </a:endParaRPr>
          </a:p>
        </p:txBody>
      </p:sp>
      <p:sp>
        <p:nvSpPr>
          <p:cNvPr id="41986" name="Rectangle 3">
            <a:extLst>
              <a:ext uri="{FF2B5EF4-FFF2-40B4-BE49-F238E27FC236}">
                <a16:creationId xmlns:a16="http://schemas.microsoft.com/office/drawing/2014/main" id="{DA99F41A-F99B-DD61-E352-AE31B6B4C853}"/>
              </a:ext>
            </a:extLst>
          </p:cNvPr>
          <p:cNvSpPr>
            <a:spLocks noGrp="1" noChangeArrowheads="1"/>
          </p:cNvSpPr>
          <p:nvPr>
            <p:ph idx="1"/>
          </p:nvPr>
        </p:nvSpPr>
        <p:spPr>
          <a:xfrm>
            <a:off x="223838" y="1125538"/>
            <a:ext cx="8020050" cy="3657600"/>
          </a:xfrm>
        </p:spPr>
        <p:txBody>
          <a:bodyPr/>
          <a:lstStyle/>
          <a:p>
            <a:pPr eaLnBrk="1" hangingPunct="1"/>
            <a:r>
              <a:rPr lang="en-US" altLang="zh-CN" b="1">
                <a:solidFill>
                  <a:srgbClr val="C00000"/>
                </a:solidFill>
              </a:rPr>
              <a:t>WIMP</a:t>
            </a:r>
            <a:r>
              <a:rPr lang="zh-CN" altLang="en-US"/>
              <a:t>（</a:t>
            </a:r>
            <a:r>
              <a:rPr lang="zh-CN" altLang="en-US" b="1">
                <a:solidFill>
                  <a:srgbClr val="C00000"/>
                </a:solidFill>
              </a:rPr>
              <a:t>窗口</a:t>
            </a:r>
            <a:r>
              <a:rPr lang="zh-CN" altLang="en-US"/>
              <a:t>、</a:t>
            </a:r>
            <a:r>
              <a:rPr lang="zh-CN" altLang="en-US" b="1">
                <a:solidFill>
                  <a:srgbClr val="C00000"/>
                </a:solidFill>
              </a:rPr>
              <a:t>图标</a:t>
            </a:r>
            <a:r>
              <a:rPr lang="zh-CN" altLang="en-US"/>
              <a:t>、</a:t>
            </a:r>
            <a:r>
              <a:rPr lang="zh-CN" altLang="en-US" b="1">
                <a:solidFill>
                  <a:srgbClr val="C00000"/>
                </a:solidFill>
              </a:rPr>
              <a:t>菜单</a:t>
            </a:r>
            <a:r>
              <a:rPr lang="zh-CN" altLang="en-US"/>
              <a:t>、</a:t>
            </a:r>
            <a:r>
              <a:rPr lang="zh-CN" altLang="en-US" b="1">
                <a:solidFill>
                  <a:srgbClr val="C00000"/>
                </a:solidFill>
              </a:rPr>
              <a:t>指示器</a:t>
            </a:r>
            <a:r>
              <a:rPr lang="zh-CN" altLang="en-US"/>
              <a:t>）界面风格，也经常被简单称为</a:t>
            </a:r>
            <a:r>
              <a:rPr lang="zh-CN" altLang="en-US">
                <a:latin typeface="Arial" panose="020B0604020202020204" pitchFamily="34" charset="0"/>
              </a:rPr>
              <a:t>“</a:t>
            </a:r>
            <a:r>
              <a:rPr lang="zh-CN" altLang="en-US" b="1">
                <a:solidFill>
                  <a:srgbClr val="C00000"/>
                </a:solidFill>
              </a:rPr>
              <a:t>窗口系统</a:t>
            </a:r>
            <a:r>
              <a:rPr lang="zh-CN" altLang="en-US">
                <a:latin typeface="Arial" panose="020B0604020202020204" pitchFamily="34" charset="0"/>
              </a:rPr>
              <a:t>”</a:t>
            </a:r>
            <a:endParaRPr lang="zh-CN" altLang="en-US"/>
          </a:p>
          <a:p>
            <a:pPr lvl="1" eaLnBrk="1" hangingPunct="1"/>
            <a:r>
              <a:rPr lang="en-US" altLang="zh-CN"/>
              <a:t>WIMP</a:t>
            </a:r>
            <a:r>
              <a:rPr lang="zh-CN" altLang="en-US"/>
              <a:t>是对抽象计算概念的一种具体化形式</a:t>
            </a:r>
          </a:p>
          <a:p>
            <a:pPr lvl="1" eaLnBrk="1" hangingPunct="1"/>
            <a:r>
              <a:rPr lang="zh-CN" altLang="en-US"/>
              <a:t>将应用领域知识从计算领域知识中区分出来</a:t>
            </a:r>
          </a:p>
          <a:p>
            <a:pPr lvl="1" eaLnBrk="1" hangingPunct="1"/>
            <a:r>
              <a:rPr lang="zh-CN" altLang="en-US"/>
              <a:t>用户需要有应用领域的知识，但仅需少量的计算知识</a:t>
            </a:r>
          </a:p>
          <a:p>
            <a:pPr lvl="1" eaLnBrk="1" hangingPunct="1"/>
            <a:r>
              <a:rPr lang="zh-CN" altLang="en-US"/>
              <a:t>极大提高了系统的交互性，计算技术得以迅速普及</a:t>
            </a:r>
          </a:p>
          <a:p>
            <a:pPr eaLnBrk="1" hangingPunct="1"/>
            <a:endParaRPr lang="en-US" altLang="zh-CN"/>
          </a:p>
        </p:txBody>
      </p:sp>
      <p:pic>
        <p:nvPicPr>
          <p:cNvPr id="41987" name="Picture 3" descr="altost1">
            <a:extLst>
              <a:ext uri="{FF2B5EF4-FFF2-40B4-BE49-F238E27FC236}">
                <a16:creationId xmlns:a16="http://schemas.microsoft.com/office/drawing/2014/main" id="{AB52A8F4-6EE5-5382-F199-ED091A29A174}"/>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14563" y="4786313"/>
            <a:ext cx="2428875"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矩形 52">
            <a:extLst>
              <a:ext uri="{FF2B5EF4-FFF2-40B4-BE49-F238E27FC236}">
                <a16:creationId xmlns:a16="http://schemas.microsoft.com/office/drawing/2014/main" id="{EE06FB5E-4D28-BAE0-0899-45377742B9F1}"/>
              </a:ext>
            </a:extLst>
          </p:cNvPr>
          <p:cNvSpPr>
            <a:spLocks noChangeArrowheads="1"/>
          </p:cNvSpPr>
          <p:nvPr/>
        </p:nvSpPr>
        <p:spPr bwMode="auto">
          <a:xfrm>
            <a:off x="285750" y="3929063"/>
            <a:ext cx="428625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7313" indent="-87313" eaLnBrk="0" hangingPunct="0">
              <a:defRPr>
                <a:solidFill>
                  <a:schemeClr val="tx1"/>
                </a:solidFill>
                <a:latin typeface="Comic Sans MS" panose="030F0702030302020204" pitchFamily="66" charset="0"/>
                <a:ea typeface="宋体" panose="02010600030101010101" pitchFamily="2" charset="-122"/>
              </a:defRPr>
            </a:lvl1pPr>
            <a:lvl2pPr eaLnBrk="0" hangingPunct="0">
              <a:defRPr>
                <a:solidFill>
                  <a:schemeClr val="tx1"/>
                </a:solidFill>
                <a:latin typeface="Comic Sans MS" panose="030F0702030302020204" pitchFamily="66" charset="0"/>
                <a:ea typeface="宋体" panose="02010600030101010101" pitchFamily="2" charset="-122"/>
              </a:defRPr>
            </a:lvl2pPr>
            <a:lvl3pPr eaLnBrk="0" hangingPunct="0">
              <a:defRPr>
                <a:solidFill>
                  <a:schemeClr val="tx1"/>
                </a:solidFill>
                <a:latin typeface="Comic Sans MS" panose="030F0702030302020204" pitchFamily="66" charset="0"/>
                <a:ea typeface="宋体" panose="02010600030101010101" pitchFamily="2" charset="-122"/>
              </a:defRPr>
            </a:lvl3pPr>
            <a:lvl4pPr eaLnBrk="0" hangingPunct="0">
              <a:defRPr>
                <a:solidFill>
                  <a:schemeClr val="tx1"/>
                </a:solidFill>
                <a:latin typeface="Comic Sans MS" panose="030F0702030302020204" pitchFamily="66" charset="0"/>
                <a:ea typeface="宋体" panose="02010600030101010101" pitchFamily="2" charset="-122"/>
              </a:defRPr>
            </a:lvl4pPr>
            <a:lvl5pPr eaLnBrk="0" hangingPunct="0">
              <a:defRPr>
                <a:solidFill>
                  <a:schemeClr val="tx1"/>
                </a:solidFill>
                <a:latin typeface="Comic Sans MS" panose="030F0702030302020204" pitchFamily="66" charset="0"/>
                <a:ea typeface="宋体" panose="02010600030101010101" pitchFamily="2" charset="-122"/>
              </a:defRPr>
            </a:lvl5pPr>
            <a:lvl6pPr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25000"/>
              </a:lnSpc>
              <a:buFont typeface="Arial" panose="020B0604020202020204" pitchFamily="34" charset="0"/>
              <a:buChar char="•"/>
            </a:pPr>
            <a:r>
              <a:rPr lang="en-US" altLang="zh-CN" sz="2000" b="1">
                <a:latin typeface="微软雅黑" panose="020B0503020204020204" pitchFamily="34" charset="-122"/>
                <a:ea typeface="微软雅黑" panose="020B0503020204020204" pitchFamily="34" charset="-122"/>
              </a:rPr>
              <a:t>1973</a:t>
            </a:r>
            <a:r>
              <a:rPr lang="zh-CN" altLang="en-US" sz="2000" b="1">
                <a:latin typeface="微软雅黑" panose="020B0503020204020204" pitchFamily="34" charset="-122"/>
                <a:ea typeface="微软雅黑" panose="020B0503020204020204" pitchFamily="34" charset="-122"/>
              </a:rPr>
              <a:t>年</a:t>
            </a:r>
            <a:r>
              <a:rPr lang="zh-CN" altLang="en-US" sz="2000">
                <a:solidFill>
                  <a:srgbClr val="000000"/>
                </a:solidFill>
                <a:latin typeface="微软雅黑" panose="020B0503020204020204" pitchFamily="34" charset="-122"/>
                <a:ea typeface="微软雅黑" panose="020B0503020204020204" pitchFamily="34" charset="-122"/>
              </a:rPr>
              <a:t>首台</a:t>
            </a:r>
            <a:r>
              <a:rPr lang="zh-CN" altLang="en-US" sz="2000" b="1">
                <a:solidFill>
                  <a:srgbClr val="C00000"/>
                </a:solidFill>
                <a:latin typeface="微软雅黑" panose="020B0503020204020204" pitchFamily="34" charset="-122"/>
                <a:ea typeface="微软雅黑" panose="020B0503020204020204" pitchFamily="34" charset="-122"/>
              </a:rPr>
              <a:t>基于图形界面的电脑</a:t>
            </a:r>
            <a:r>
              <a:rPr lang="en-US" altLang="zh-CN" sz="2000" b="1">
                <a:solidFill>
                  <a:srgbClr val="C00000"/>
                </a:solidFill>
                <a:latin typeface="微软雅黑" panose="020B0503020204020204" pitchFamily="34" charset="-122"/>
                <a:ea typeface="微软雅黑" panose="020B0503020204020204" pitchFamily="34" charset="-122"/>
              </a:rPr>
              <a:t>Xerox Alto</a:t>
            </a:r>
            <a:r>
              <a:rPr lang="zh-CN" altLang="en-US" sz="2000">
                <a:solidFill>
                  <a:srgbClr val="000000"/>
                </a:solidFill>
                <a:latin typeface="微软雅黑" panose="020B0503020204020204" pitchFamily="34" charset="-122"/>
                <a:ea typeface="微软雅黑" panose="020B0503020204020204" pitchFamily="34" charset="-122"/>
              </a:rPr>
              <a:t>推出（首次使用</a:t>
            </a:r>
            <a:r>
              <a:rPr lang="zh-CN" altLang="en-US" sz="2000" b="1">
                <a:solidFill>
                  <a:srgbClr val="C00000"/>
                </a:solidFill>
              </a:rPr>
              <a:t>桌面隐喻</a:t>
            </a:r>
            <a:r>
              <a:rPr lang="zh-CN" altLang="en-US" sz="2000"/>
              <a:t>和</a:t>
            </a:r>
            <a:r>
              <a:rPr lang="zh-CN" altLang="en-US" sz="2000" b="1">
                <a:solidFill>
                  <a:srgbClr val="C00000"/>
                </a:solidFill>
              </a:rPr>
              <a:t>鼠标驱动</a:t>
            </a:r>
            <a:r>
              <a:rPr lang="zh-CN" altLang="en-US" sz="2000"/>
              <a:t>）</a:t>
            </a:r>
            <a:endParaRPr lang="zh-CN" altLang="en-US" sz="2000">
              <a:solidFill>
                <a:srgbClr val="000000"/>
              </a:solidFill>
              <a:latin typeface="微软雅黑" panose="020B0503020204020204" pitchFamily="34" charset="-122"/>
              <a:ea typeface="微软雅黑" panose="020B0503020204020204" pitchFamily="34" charset="-122"/>
            </a:endParaRPr>
          </a:p>
        </p:txBody>
      </p:sp>
      <p:pic>
        <p:nvPicPr>
          <p:cNvPr id="41989" name="Picture 5" descr="F:\老李书稿ppt\第一章\1_200906031020254ax0g.png">
            <a:extLst>
              <a:ext uri="{FF2B5EF4-FFF2-40B4-BE49-F238E27FC236}">
                <a16:creationId xmlns:a16="http://schemas.microsoft.com/office/drawing/2014/main" id="{124E2DF5-D0CA-B598-DB24-383ACDA1D46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65700" y="4714875"/>
            <a:ext cx="332105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矩形 7">
            <a:extLst>
              <a:ext uri="{FF2B5EF4-FFF2-40B4-BE49-F238E27FC236}">
                <a16:creationId xmlns:a16="http://schemas.microsoft.com/office/drawing/2014/main" id="{8DB1AAD2-DD5D-5F0F-9AE9-613BA87AD734}"/>
              </a:ext>
            </a:extLst>
          </p:cNvPr>
          <p:cNvSpPr>
            <a:spLocks noChangeArrowheads="1"/>
          </p:cNvSpPr>
          <p:nvPr/>
        </p:nvSpPr>
        <p:spPr bwMode="auto">
          <a:xfrm>
            <a:off x="4714875" y="3997325"/>
            <a:ext cx="385762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solidFill>
                  <a:srgbClr val="C00000"/>
                </a:solidFill>
                <a:latin typeface="微软雅黑" panose="020B0503020204020204" pitchFamily="34" charset="-122"/>
                <a:ea typeface="微软雅黑" panose="020B0503020204020204" pitchFamily="34" charset="-122"/>
              </a:rPr>
              <a:t>Apple</a:t>
            </a:r>
            <a:r>
              <a:rPr lang="zh-CN" altLang="en-US">
                <a:solidFill>
                  <a:srgbClr val="000000"/>
                </a:solidFill>
                <a:latin typeface="微软雅黑" panose="020B0503020204020204" pitchFamily="34" charset="-122"/>
                <a:ea typeface="微软雅黑" panose="020B0503020204020204" pitchFamily="34" charset="-122"/>
              </a:rPr>
              <a:t>的</a:t>
            </a:r>
            <a:r>
              <a:rPr lang="en-US" altLang="zh-CN" b="1">
                <a:solidFill>
                  <a:srgbClr val="C00000"/>
                </a:solidFill>
                <a:latin typeface="微软雅黑" panose="020B0503020204020204" pitchFamily="34" charset="-122"/>
                <a:ea typeface="微软雅黑" panose="020B0503020204020204" pitchFamily="34" charset="-122"/>
              </a:rPr>
              <a:t>Lisa</a:t>
            </a:r>
            <a:r>
              <a:rPr lang="en-US" altLang="zh-CN">
                <a:solidFill>
                  <a:srgbClr val="000000"/>
                </a:solidFill>
                <a:latin typeface="微软雅黑" panose="020B0503020204020204" pitchFamily="34" charset="-122"/>
                <a:ea typeface="微软雅黑" panose="020B0503020204020204" pitchFamily="34" charset="-122"/>
              </a:rPr>
              <a:t>——</a:t>
            </a:r>
            <a:r>
              <a:rPr lang="zh-CN" altLang="en-US">
                <a:solidFill>
                  <a:srgbClr val="000000"/>
                </a:solidFill>
                <a:latin typeface="微软雅黑" panose="020B0503020204020204" pitchFamily="34" charset="-122"/>
                <a:ea typeface="微软雅黑" panose="020B0503020204020204" pitchFamily="34" charset="-122"/>
              </a:rPr>
              <a:t>世界第一台商品化的以</a:t>
            </a:r>
            <a:r>
              <a:rPr lang="en-US" altLang="zh-CN" b="1">
                <a:solidFill>
                  <a:srgbClr val="C00000"/>
                </a:solidFill>
                <a:latin typeface="微软雅黑" panose="020B0503020204020204" pitchFamily="34" charset="-122"/>
                <a:ea typeface="微软雅黑" panose="020B0503020204020204" pitchFamily="34" charset="-122"/>
              </a:rPr>
              <a:t>WIMP</a:t>
            </a:r>
            <a:r>
              <a:rPr lang="zh-CN" altLang="en-US" b="1">
                <a:solidFill>
                  <a:srgbClr val="C00000"/>
                </a:solidFill>
                <a:latin typeface="微软雅黑" panose="020B0503020204020204" pitchFamily="34" charset="-122"/>
                <a:ea typeface="微软雅黑" panose="020B0503020204020204" pitchFamily="34" charset="-122"/>
              </a:rPr>
              <a:t>风格</a:t>
            </a:r>
            <a:r>
              <a:rPr lang="zh-CN" altLang="en-US">
                <a:solidFill>
                  <a:srgbClr val="000000"/>
                </a:solidFill>
                <a:latin typeface="微软雅黑" panose="020B0503020204020204" pitchFamily="34" charset="-122"/>
                <a:ea typeface="微软雅黑" panose="020B0503020204020204" pitchFamily="34" charset="-122"/>
              </a:rPr>
              <a:t>为基础的</a:t>
            </a:r>
            <a:r>
              <a:rPr lang="zh-CN" altLang="en-US" b="1">
                <a:solidFill>
                  <a:srgbClr val="C00000"/>
                </a:solidFill>
                <a:latin typeface="微软雅黑" panose="020B0503020204020204" pitchFamily="34" charset="-122"/>
                <a:ea typeface="微软雅黑" panose="020B0503020204020204" pitchFamily="34" charset="-122"/>
              </a:rPr>
              <a:t>图形用户界面</a:t>
            </a:r>
            <a:endParaRPr lang="zh-CN" altLang="en-US" b="1">
              <a:solidFill>
                <a:srgbClr val="C00000"/>
              </a:solidFill>
            </a:endParaRPr>
          </a:p>
        </p:txBody>
      </p:sp>
      <p:sp>
        <p:nvSpPr>
          <p:cNvPr id="41991" name="页脚占位符 1">
            <a:extLst>
              <a:ext uri="{FF2B5EF4-FFF2-40B4-BE49-F238E27FC236}">
                <a16:creationId xmlns:a16="http://schemas.microsoft.com/office/drawing/2014/main" id="{7D785724-8032-6690-842A-5F398E13B0BC}"/>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41992" name="灯片编号占位符 2">
            <a:extLst>
              <a:ext uri="{FF2B5EF4-FFF2-40B4-BE49-F238E27FC236}">
                <a16:creationId xmlns:a16="http://schemas.microsoft.com/office/drawing/2014/main" id="{36C77C65-34D2-37C1-D7B4-9AB8759F753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B7C27B6-60A6-4FE8-ACAF-D7E4DF0ADF28}" type="slidenum">
              <a:rPr lang="en-US" altLang="zh-CN"/>
              <a:pPr/>
              <a:t>20</a:t>
            </a:fld>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3">
            <a:extLst>
              <a:ext uri="{FF2B5EF4-FFF2-40B4-BE49-F238E27FC236}">
                <a16:creationId xmlns:a16="http://schemas.microsoft.com/office/drawing/2014/main" id="{884561E3-1CDC-9293-F116-43C34B71C5BC}"/>
              </a:ext>
            </a:extLst>
          </p:cNvPr>
          <p:cNvSpPr>
            <a:spLocks noGrp="1" noChangeArrowheads="1"/>
          </p:cNvSpPr>
          <p:nvPr>
            <p:ph idx="1"/>
          </p:nvPr>
        </p:nvSpPr>
        <p:spPr>
          <a:xfrm>
            <a:off x="331788" y="1268413"/>
            <a:ext cx="7696200" cy="5545137"/>
          </a:xfrm>
        </p:spPr>
        <p:txBody>
          <a:bodyPr/>
          <a:lstStyle/>
          <a:p>
            <a:pPr lvl="1" eaLnBrk="1" hangingPunct="1">
              <a:buFontTx/>
              <a:buNone/>
            </a:pPr>
            <a:r>
              <a:rPr lang="en-US" altLang="zh-CN" b="1">
                <a:solidFill>
                  <a:srgbClr val="C00000"/>
                </a:solidFill>
              </a:rPr>
              <a:t>•  </a:t>
            </a:r>
            <a:r>
              <a:rPr lang="zh-CN" altLang="en-US" b="1">
                <a:solidFill>
                  <a:srgbClr val="C00000"/>
                </a:solidFill>
              </a:rPr>
              <a:t>隐喻</a:t>
            </a:r>
          </a:p>
          <a:p>
            <a:pPr lvl="2" eaLnBrk="1" hangingPunct="1"/>
            <a:r>
              <a:rPr lang="zh-CN" altLang="en-US"/>
              <a:t>人类利用存在领域的知识来解释一个新领域的现象</a:t>
            </a:r>
          </a:p>
          <a:p>
            <a:pPr lvl="2" eaLnBrk="1" hangingPunct="1"/>
            <a:r>
              <a:rPr lang="zh-CN" altLang="en-US"/>
              <a:t>隐喻的字面含义为使用一件事情来描述另一件事情</a:t>
            </a:r>
          </a:p>
          <a:p>
            <a:pPr lvl="3" eaLnBrk="1" hangingPunct="1"/>
            <a:r>
              <a:rPr lang="zh-CN" altLang="en-US"/>
              <a:t>例如 </a:t>
            </a:r>
            <a:endParaRPr lang="en-US" altLang="zh-CN"/>
          </a:p>
          <a:p>
            <a:pPr lvl="3" eaLnBrk="1" hangingPunct="1"/>
            <a:r>
              <a:rPr lang="en-US" altLang="zh-CN" b="1">
                <a:solidFill>
                  <a:srgbClr val="C00000"/>
                </a:solidFill>
              </a:rPr>
              <a:t>Desktop</a:t>
            </a:r>
            <a:r>
              <a:rPr lang="zh-CN" altLang="en-US"/>
              <a:t>的成功在于模仿了办公室桌面的概念和行为</a:t>
            </a:r>
          </a:p>
          <a:p>
            <a:pPr lvl="3" eaLnBrk="1" hangingPunct="1"/>
            <a:r>
              <a:rPr lang="zh-CN" altLang="en-US"/>
              <a:t>用户可以利用物理现象识别屏幕上的虚拟表示</a:t>
            </a:r>
          </a:p>
          <a:p>
            <a:pPr lvl="3" eaLnBrk="1" hangingPunct="1"/>
            <a:r>
              <a:rPr lang="zh-CN" altLang="en-US"/>
              <a:t>熟悉性使得用户立即理解如何操作那些交互元素</a:t>
            </a:r>
          </a:p>
          <a:p>
            <a:pPr lvl="2" eaLnBrk="1" hangingPunct="1"/>
            <a:r>
              <a:rPr lang="en-US" altLang="zh-CN"/>
              <a:t>WIMP</a:t>
            </a:r>
            <a:r>
              <a:rPr lang="zh-CN" altLang="en-US"/>
              <a:t>和交互式应用大量使用了实际世界隐喻，例如</a:t>
            </a:r>
          </a:p>
          <a:p>
            <a:pPr lvl="3" eaLnBrk="1" hangingPunct="1"/>
            <a:r>
              <a:rPr lang="zh-CN" altLang="en-US"/>
              <a:t>字处理器使用了打字机隐喻</a:t>
            </a:r>
          </a:p>
          <a:p>
            <a:pPr lvl="3" eaLnBrk="1" hangingPunct="1"/>
            <a:r>
              <a:rPr lang="zh-CN" altLang="en-US"/>
              <a:t>电子表格使用了账本隐喻</a:t>
            </a:r>
          </a:p>
          <a:p>
            <a:pPr lvl="2" eaLnBrk="1" hangingPunct="1"/>
            <a:r>
              <a:rPr lang="zh-CN" altLang="en-US"/>
              <a:t>隐喻的使用必须满足用户的世界知识</a:t>
            </a:r>
          </a:p>
        </p:txBody>
      </p:sp>
      <p:pic>
        <p:nvPicPr>
          <p:cNvPr id="44034" name="Picture 4">
            <a:extLst>
              <a:ext uri="{FF2B5EF4-FFF2-40B4-BE49-F238E27FC236}">
                <a16:creationId xmlns:a16="http://schemas.microsoft.com/office/drawing/2014/main" id="{5FD83361-514A-35A7-5BE1-E2963361127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51500" y="188913"/>
            <a:ext cx="3425825"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页脚占位符 1">
            <a:extLst>
              <a:ext uri="{FF2B5EF4-FFF2-40B4-BE49-F238E27FC236}">
                <a16:creationId xmlns:a16="http://schemas.microsoft.com/office/drawing/2014/main" id="{2E8BB73E-7494-BDB7-0B91-FB3BD7FBEC46}"/>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44036" name="灯片编号占位符 2">
            <a:extLst>
              <a:ext uri="{FF2B5EF4-FFF2-40B4-BE49-F238E27FC236}">
                <a16:creationId xmlns:a16="http://schemas.microsoft.com/office/drawing/2014/main" id="{3843E1B1-C854-F816-483A-60238C894F1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244C6C5-9113-424D-8C50-34756DDFFAC0}" type="slidenum">
              <a:rPr lang="en-US" altLang="zh-CN"/>
              <a:pPr/>
              <a:t>21</a:t>
            </a:fld>
            <a:endParaRPr lang="en-US" altLang="zh-CN"/>
          </a:p>
        </p:txBody>
      </p:sp>
      <p:pic>
        <p:nvPicPr>
          <p:cNvPr id="44037" name="图片 3">
            <a:extLst>
              <a:ext uri="{FF2B5EF4-FFF2-40B4-BE49-F238E27FC236}">
                <a16:creationId xmlns:a16="http://schemas.microsoft.com/office/drawing/2014/main" id="{7E590D76-BA44-DFD7-9338-65A899DE31A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27313" y="2420938"/>
            <a:ext cx="360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3">
            <a:extLst>
              <a:ext uri="{FF2B5EF4-FFF2-40B4-BE49-F238E27FC236}">
                <a16:creationId xmlns:a16="http://schemas.microsoft.com/office/drawing/2014/main" id="{445F788F-90EF-5E55-D837-0D7D5B0B20AA}"/>
              </a:ext>
            </a:extLst>
          </p:cNvPr>
          <p:cNvSpPr>
            <a:spLocks noGrp="1" noChangeArrowheads="1"/>
          </p:cNvSpPr>
          <p:nvPr>
            <p:ph idx="1"/>
          </p:nvPr>
        </p:nvSpPr>
        <p:spPr>
          <a:xfrm>
            <a:off x="34925" y="620713"/>
            <a:ext cx="7696200" cy="3657600"/>
          </a:xfrm>
        </p:spPr>
        <p:txBody>
          <a:bodyPr/>
          <a:lstStyle/>
          <a:p>
            <a:pPr lvl="1" eaLnBrk="1" hangingPunct="1">
              <a:buFontTx/>
              <a:buNone/>
            </a:pPr>
            <a:r>
              <a:rPr lang="en-US" altLang="zh-CN"/>
              <a:t>•  </a:t>
            </a:r>
            <a:r>
              <a:rPr lang="zh-CN" altLang="en-US" b="1">
                <a:solidFill>
                  <a:srgbClr val="C00000"/>
                </a:solidFill>
              </a:rPr>
              <a:t>直接操作</a:t>
            </a:r>
          </a:p>
          <a:p>
            <a:pPr lvl="2" eaLnBrk="1" hangingPunct="1"/>
            <a:r>
              <a:rPr lang="zh-CN" altLang="en-US"/>
              <a:t>一个简单解释是</a:t>
            </a:r>
            <a:r>
              <a:rPr lang="zh-CN" altLang="en-US">
                <a:latin typeface="Arial" panose="020B0604020202020204" pitchFamily="34" charset="0"/>
              </a:rPr>
              <a:t>“</a:t>
            </a:r>
            <a:r>
              <a:rPr lang="en-US" altLang="zh-CN"/>
              <a:t>Do It Directly Yourself</a:t>
            </a:r>
            <a:r>
              <a:rPr lang="en-US" altLang="zh-CN">
                <a:latin typeface="Arial" panose="020B0604020202020204" pitchFamily="34" charset="0"/>
              </a:rPr>
              <a:t>”</a:t>
            </a:r>
            <a:endParaRPr lang="en-US" altLang="zh-CN"/>
          </a:p>
          <a:p>
            <a:pPr lvl="2" eaLnBrk="1" hangingPunct="1"/>
            <a:r>
              <a:rPr lang="zh-CN" altLang="en-US"/>
              <a:t>直接参与：有一种直接作用于任务相关的对象的感觉</a:t>
            </a:r>
          </a:p>
          <a:p>
            <a:pPr lvl="2" eaLnBrk="1" hangingPunct="1"/>
            <a:r>
              <a:rPr lang="zh-CN" altLang="en-US"/>
              <a:t>直接反馈：操作的结果立即呈现给用户</a:t>
            </a:r>
          </a:p>
          <a:p>
            <a:pPr lvl="2" eaLnBrk="1" hangingPunct="1"/>
            <a:r>
              <a:rPr lang="zh-CN" altLang="en-US"/>
              <a:t>直接距离：没有中介，界面行为类似于物理世界行为</a:t>
            </a:r>
          </a:p>
        </p:txBody>
      </p:sp>
      <p:pic>
        <p:nvPicPr>
          <p:cNvPr id="46082" name="Picture 4">
            <a:extLst>
              <a:ext uri="{FF2B5EF4-FFF2-40B4-BE49-F238E27FC236}">
                <a16:creationId xmlns:a16="http://schemas.microsoft.com/office/drawing/2014/main" id="{CBCA52EE-FA4E-BF1B-8B34-7F15B7AD632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79838" y="2781300"/>
            <a:ext cx="5219700" cy="385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页脚占位符 1">
            <a:extLst>
              <a:ext uri="{FF2B5EF4-FFF2-40B4-BE49-F238E27FC236}">
                <a16:creationId xmlns:a16="http://schemas.microsoft.com/office/drawing/2014/main" id="{C1C57F3D-70D1-F5E6-A2EF-17479747216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46084" name="灯片编号占位符 2">
            <a:extLst>
              <a:ext uri="{FF2B5EF4-FFF2-40B4-BE49-F238E27FC236}">
                <a16:creationId xmlns:a16="http://schemas.microsoft.com/office/drawing/2014/main" id="{9ADCB570-7ABC-E204-7B39-1099E7EE0A6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907F89D-30D1-4834-B4A1-59B069F2DDCA}" type="slidenum">
              <a:rPr lang="en-US" altLang="zh-CN"/>
              <a:pPr/>
              <a:t>22</a:t>
            </a:fld>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id="{08B0FEAE-0DB7-DAA8-C37C-C4B38DB94B57}"/>
              </a:ext>
            </a:extLst>
          </p:cNvPr>
          <p:cNvSpPr>
            <a:spLocks noGrp="1" noChangeArrowheads="1"/>
          </p:cNvSpPr>
          <p:nvPr>
            <p:ph idx="1"/>
          </p:nvPr>
        </p:nvSpPr>
        <p:spPr>
          <a:xfrm>
            <a:off x="685800" y="693738"/>
            <a:ext cx="8134350" cy="5903912"/>
          </a:xfrm>
        </p:spPr>
        <p:txBody>
          <a:bodyPr/>
          <a:lstStyle/>
          <a:p>
            <a:pPr eaLnBrk="1" hangingPunct="1">
              <a:lnSpc>
                <a:spcPct val="90000"/>
              </a:lnSpc>
            </a:pPr>
            <a:r>
              <a:rPr lang="zh-CN" altLang="en-US" b="1">
                <a:solidFill>
                  <a:srgbClr val="0033CC"/>
                </a:solidFill>
              </a:rPr>
              <a:t>填表界面</a:t>
            </a:r>
          </a:p>
          <a:p>
            <a:pPr lvl="1" eaLnBrk="1" hangingPunct="1">
              <a:lnSpc>
                <a:spcPct val="90000"/>
              </a:lnSpc>
              <a:buFontTx/>
              <a:buNone/>
            </a:pPr>
            <a:r>
              <a:rPr lang="zh-CN" altLang="en-US"/>
              <a:t> </a:t>
            </a:r>
            <a:r>
              <a:rPr lang="en-US" altLang="zh-CN"/>
              <a:t>- </a:t>
            </a:r>
            <a:r>
              <a:rPr lang="zh-CN" altLang="en-US"/>
              <a:t>获取信息</a:t>
            </a:r>
          </a:p>
          <a:p>
            <a:pPr lvl="1" eaLnBrk="1" hangingPunct="1">
              <a:lnSpc>
                <a:spcPct val="90000"/>
              </a:lnSpc>
              <a:buFontTx/>
              <a:buNone/>
            </a:pPr>
            <a:r>
              <a:rPr lang="zh-CN" altLang="en-US"/>
              <a:t> </a:t>
            </a:r>
            <a:r>
              <a:rPr lang="en-US" altLang="zh-CN"/>
              <a:t>- </a:t>
            </a:r>
            <a:r>
              <a:rPr lang="zh-CN" altLang="en-US"/>
              <a:t>准确的数据是什么，格式等</a:t>
            </a:r>
          </a:p>
          <a:p>
            <a:pPr eaLnBrk="1" hangingPunct="1">
              <a:lnSpc>
                <a:spcPct val="90000"/>
              </a:lnSpc>
            </a:pPr>
            <a:r>
              <a:rPr lang="zh-CN" altLang="en-US" b="1">
                <a:solidFill>
                  <a:srgbClr val="0033CC"/>
                </a:solidFill>
              </a:rPr>
              <a:t>问答界面</a:t>
            </a:r>
            <a:r>
              <a:rPr lang="zh-CN" altLang="en-US"/>
              <a:t>（向导）</a:t>
            </a:r>
          </a:p>
          <a:p>
            <a:pPr eaLnBrk="1" hangingPunct="1">
              <a:lnSpc>
                <a:spcPct val="90000"/>
              </a:lnSpc>
              <a:buFontTx/>
              <a:buNone/>
            </a:pPr>
            <a:r>
              <a:rPr lang="zh-CN" altLang="en-US"/>
              <a:t>     </a:t>
            </a:r>
            <a:r>
              <a:rPr lang="en-US" altLang="zh-CN"/>
              <a:t>- </a:t>
            </a:r>
            <a:r>
              <a:rPr lang="zh-CN" altLang="en-US" sz="2400"/>
              <a:t>创建程序或系统环境</a:t>
            </a:r>
          </a:p>
          <a:p>
            <a:pPr eaLnBrk="1" hangingPunct="1">
              <a:lnSpc>
                <a:spcPct val="90000"/>
              </a:lnSpc>
            </a:pPr>
            <a:r>
              <a:rPr lang="en-US" altLang="zh-CN" b="1">
                <a:solidFill>
                  <a:srgbClr val="0033CC"/>
                </a:solidFill>
              </a:rPr>
              <a:t>point-and-click</a:t>
            </a:r>
            <a:r>
              <a:rPr lang="zh-CN" altLang="en-US" b="1">
                <a:solidFill>
                  <a:srgbClr val="0033CC"/>
                </a:solidFill>
              </a:rPr>
              <a:t>界面</a:t>
            </a:r>
          </a:p>
          <a:p>
            <a:pPr eaLnBrk="1" hangingPunct="1">
              <a:lnSpc>
                <a:spcPct val="90000"/>
              </a:lnSpc>
              <a:buFontTx/>
              <a:buNone/>
            </a:pPr>
            <a:r>
              <a:rPr lang="zh-CN" altLang="en-US"/>
              <a:t>     </a:t>
            </a:r>
            <a:r>
              <a:rPr lang="en-US" altLang="zh-CN"/>
              <a:t>- </a:t>
            </a:r>
            <a:r>
              <a:rPr lang="en-US" altLang="zh-CN" sz="2400" b="1">
                <a:solidFill>
                  <a:srgbClr val="C00000"/>
                </a:solidFill>
              </a:rPr>
              <a:t>Hypertext</a:t>
            </a:r>
            <a:r>
              <a:rPr lang="zh-CN" altLang="en-US" sz="2400"/>
              <a:t>和</a:t>
            </a:r>
            <a:r>
              <a:rPr lang="en-US" altLang="zh-CN" sz="2400" b="1">
                <a:solidFill>
                  <a:srgbClr val="C00000"/>
                </a:solidFill>
              </a:rPr>
              <a:t>World Wide Web</a:t>
            </a:r>
          </a:p>
          <a:p>
            <a:pPr eaLnBrk="1" hangingPunct="1">
              <a:lnSpc>
                <a:spcPct val="90000"/>
              </a:lnSpc>
              <a:buFontTx/>
              <a:buNone/>
            </a:pPr>
            <a:endParaRPr lang="zh-CN" altLang="en-US" b="1"/>
          </a:p>
          <a:p>
            <a:pPr eaLnBrk="1" hangingPunct="1">
              <a:lnSpc>
                <a:spcPct val="90000"/>
              </a:lnSpc>
              <a:buFontTx/>
              <a:buNone/>
            </a:pPr>
            <a:r>
              <a:rPr lang="zh-CN" altLang="en-US"/>
              <a:t>   </a:t>
            </a:r>
          </a:p>
        </p:txBody>
      </p:sp>
      <p:sp>
        <p:nvSpPr>
          <p:cNvPr id="48130" name="AutoShape 4" descr="http://img3.imgtn.bdimg.com/it/u=2358514712,278598253&amp;fm=26&amp;gp=0.jpg">
            <a:extLst>
              <a:ext uri="{FF2B5EF4-FFF2-40B4-BE49-F238E27FC236}">
                <a16:creationId xmlns:a16="http://schemas.microsoft.com/office/drawing/2014/main" id="{2D566A72-A7C0-5B59-5457-EC21C22BA7A7}"/>
              </a:ext>
            </a:extLst>
          </p:cNvPr>
          <p:cNvSpPr>
            <a:spLocks noChangeAspect="1" noChangeArrowheads="1"/>
          </p:cNvSpPr>
          <p:nvPr/>
        </p:nvSpPr>
        <p:spPr bwMode="auto">
          <a:xfrm>
            <a:off x="160338"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8131" name="AutoShape 8" descr="http://img3.imgtn.bdimg.com/it/u=2358514712,278598253&amp;fm=26&amp;gp=0.jpg">
            <a:extLst>
              <a:ext uri="{FF2B5EF4-FFF2-40B4-BE49-F238E27FC236}">
                <a16:creationId xmlns:a16="http://schemas.microsoft.com/office/drawing/2014/main" id="{977C4DFB-1D69-A1BB-6795-34F673D1366B}"/>
              </a:ext>
            </a:extLst>
          </p:cNvPr>
          <p:cNvSpPr>
            <a:spLocks noChangeAspect="1" noChangeArrowheads="1"/>
          </p:cNvSpPr>
          <p:nvPr/>
        </p:nvSpPr>
        <p:spPr bwMode="auto">
          <a:xfrm>
            <a:off x="160338"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8132" name="AutoShape 10" descr="http://img3.imgtn.bdimg.com/it/u=2358514712,278598253&amp;fm=26&amp;gp=0.jpg">
            <a:extLst>
              <a:ext uri="{FF2B5EF4-FFF2-40B4-BE49-F238E27FC236}">
                <a16:creationId xmlns:a16="http://schemas.microsoft.com/office/drawing/2014/main" id="{187EBF7A-BE39-6DD2-27E7-6F1D7C7B26B1}"/>
              </a:ext>
            </a:extLst>
          </p:cNvPr>
          <p:cNvSpPr>
            <a:spLocks noChangeAspect="1" noChangeArrowheads="1"/>
          </p:cNvSpPr>
          <p:nvPr/>
        </p:nvSpPr>
        <p:spPr bwMode="auto">
          <a:xfrm>
            <a:off x="160338"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8133" name="AutoShape 12" descr="http://img3.imgtn.bdimg.com/it/u=2358514712,278598253&amp;fm=26&amp;gp=0.jpg">
            <a:extLst>
              <a:ext uri="{FF2B5EF4-FFF2-40B4-BE49-F238E27FC236}">
                <a16:creationId xmlns:a16="http://schemas.microsoft.com/office/drawing/2014/main" id="{E7E4A5C4-B71F-2707-69DE-5BE47A1C7A88}"/>
              </a:ext>
            </a:extLst>
          </p:cNvPr>
          <p:cNvSpPr>
            <a:spLocks noChangeAspect="1" noChangeArrowheads="1"/>
          </p:cNvSpPr>
          <p:nvPr/>
        </p:nvSpPr>
        <p:spPr bwMode="auto">
          <a:xfrm>
            <a:off x="160338"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48134" name="Picture 14" descr="https://timgsa.baidu.com/timg?image&amp;quality=80&amp;size=b9999_10000&amp;sec=1503981549682&amp;di=bb99a44e749befd887a8c14587d9b12f&amp;imgtype=0&amp;src=http%3A%2F%2Fp7.qhimg.com%2Ft019fb849e1a636ebfe.jpg">
            <a:extLst>
              <a:ext uri="{FF2B5EF4-FFF2-40B4-BE49-F238E27FC236}">
                <a16:creationId xmlns:a16="http://schemas.microsoft.com/office/drawing/2014/main" id="{C16DF5C7-B975-1CB6-50A3-4C6C10AA34E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71688" y="4071938"/>
            <a:ext cx="413385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5" name="页脚占位符 1">
            <a:extLst>
              <a:ext uri="{FF2B5EF4-FFF2-40B4-BE49-F238E27FC236}">
                <a16:creationId xmlns:a16="http://schemas.microsoft.com/office/drawing/2014/main" id="{F444EE46-4788-7877-AF5A-F2DA7E798C5E}"/>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48136" name="灯片编号占位符 2">
            <a:extLst>
              <a:ext uri="{FF2B5EF4-FFF2-40B4-BE49-F238E27FC236}">
                <a16:creationId xmlns:a16="http://schemas.microsoft.com/office/drawing/2014/main" id="{CED1E6C1-8DF7-E7B9-AE63-18C3D993CCB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4EB5DF9-CE00-4175-9F19-151244CCFEA8}" type="slidenum">
              <a:rPr lang="en-US" altLang="zh-CN"/>
              <a:pPr/>
              <a:t>23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698">
                                            <p:txEl>
                                              <p:pRg st="6" end="6"/>
                                            </p:txEl>
                                          </p:spTgt>
                                        </p:tgtEl>
                                        <p:attrNameLst>
                                          <p:attrName>style.visibility</p:attrName>
                                        </p:attrNameLst>
                                      </p:cBhvr>
                                      <p:to>
                                        <p:strVal val="visible"/>
                                      </p:to>
                                    </p:set>
                                    <p:animEffect transition="in" filter="blinds(horizontal)">
                                      <p:cBhvr>
                                        <p:cTn id="7" dur="500"/>
                                        <p:tgtEl>
                                          <p:spTgt spid="2969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3">
            <a:extLst>
              <a:ext uri="{FF2B5EF4-FFF2-40B4-BE49-F238E27FC236}">
                <a16:creationId xmlns:a16="http://schemas.microsoft.com/office/drawing/2014/main" id="{678EE855-D654-4FED-C0A4-C9C77940738F}"/>
              </a:ext>
            </a:extLst>
          </p:cNvPr>
          <p:cNvSpPr>
            <a:spLocks noGrp="1" noChangeArrowheads="1"/>
          </p:cNvSpPr>
          <p:nvPr>
            <p:ph idx="1"/>
          </p:nvPr>
        </p:nvSpPr>
        <p:spPr>
          <a:xfrm>
            <a:off x="685800" y="692150"/>
            <a:ext cx="7772400" cy="4594225"/>
          </a:xfrm>
        </p:spPr>
        <p:txBody>
          <a:bodyPr/>
          <a:lstStyle/>
          <a:p>
            <a:pPr eaLnBrk="1" hangingPunct="1">
              <a:lnSpc>
                <a:spcPct val="110000"/>
              </a:lnSpc>
            </a:pPr>
            <a:r>
              <a:rPr lang="zh-CN" altLang="en-US" b="1">
                <a:solidFill>
                  <a:srgbClr val="C00000"/>
                </a:solidFill>
              </a:rPr>
              <a:t>鼠标</a:t>
            </a:r>
          </a:p>
          <a:p>
            <a:pPr eaLnBrk="1" hangingPunct="1"/>
            <a:r>
              <a:rPr lang="en-US" altLang="zh-CN" sz="2400"/>
              <a:t>1963</a:t>
            </a:r>
            <a:r>
              <a:rPr lang="zh-CN" altLang="en-US" sz="2400"/>
              <a:t>年，由美国斯坦福研究所的</a:t>
            </a:r>
            <a:r>
              <a:rPr lang="en-US" altLang="zh-CN" sz="2400"/>
              <a:t>Douglas Engelbart</a:t>
            </a:r>
            <a:r>
              <a:rPr lang="zh-CN" altLang="en-US" sz="2400"/>
              <a:t>发明。他预言鼠标器比其他输入设备都好，并在超文本系统、导航工具方面做出了杰出成果，而获</a:t>
            </a:r>
            <a:r>
              <a:rPr lang="en-US" altLang="zh-CN" sz="2400"/>
              <a:t>1997</a:t>
            </a:r>
            <a:r>
              <a:rPr lang="zh-CN" altLang="en-US" sz="2400"/>
              <a:t>年</a:t>
            </a:r>
            <a:r>
              <a:rPr lang="en-US" altLang="zh-CN" sz="2400"/>
              <a:t>ACM</a:t>
            </a:r>
            <a:r>
              <a:rPr lang="zh-CN" altLang="en-US" sz="2400"/>
              <a:t>图灵奖。</a:t>
            </a:r>
          </a:p>
          <a:p>
            <a:pPr eaLnBrk="1" hangingPunct="1">
              <a:buFontTx/>
              <a:buNone/>
            </a:pPr>
            <a:endParaRPr lang="zh-CN" altLang="en-US" sz="2400"/>
          </a:p>
          <a:p>
            <a:pPr eaLnBrk="1" hangingPunct="1"/>
            <a:endParaRPr lang="zh-CN" altLang="en-US" sz="2400"/>
          </a:p>
          <a:p>
            <a:pPr eaLnBrk="1" hangingPunct="1"/>
            <a:endParaRPr lang="zh-CN" altLang="en-US" sz="2400"/>
          </a:p>
          <a:p>
            <a:pPr eaLnBrk="1" hangingPunct="1"/>
            <a:endParaRPr lang="zh-CN" altLang="en-US" sz="2400"/>
          </a:p>
          <a:p>
            <a:pPr eaLnBrk="1" hangingPunct="1"/>
            <a:endParaRPr lang="zh-CN" altLang="en-US" sz="2400"/>
          </a:p>
          <a:p>
            <a:pPr eaLnBrk="1" hangingPunct="1"/>
            <a:endParaRPr lang="zh-CN" altLang="en-US" sz="2400"/>
          </a:p>
          <a:p>
            <a:pPr eaLnBrk="1" hangingPunct="1"/>
            <a:r>
              <a:rPr lang="zh-CN" altLang="en-US" sz="2400"/>
              <a:t>随着人们对鼠标的准确度、灵敏度、舒适度的要求增加，光电鼠标、激光鼠标、蓝牙鼠标相继问世。</a:t>
            </a:r>
          </a:p>
        </p:txBody>
      </p:sp>
      <p:pic>
        <p:nvPicPr>
          <p:cNvPr id="50178" name="Picture 5">
            <a:extLst>
              <a:ext uri="{FF2B5EF4-FFF2-40B4-BE49-F238E27FC236}">
                <a16:creationId xmlns:a16="http://schemas.microsoft.com/office/drawing/2014/main" id="{042B5308-D1AF-CC33-4D90-A0717E293F8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36925" y="2852738"/>
            <a:ext cx="52673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6">
            <a:extLst>
              <a:ext uri="{FF2B5EF4-FFF2-40B4-BE49-F238E27FC236}">
                <a16:creationId xmlns:a16="http://schemas.microsoft.com/office/drawing/2014/main" id="{C9F7B0DA-B0C5-361B-5417-E76471FEAAC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16013" y="2851150"/>
            <a:ext cx="2270125"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页脚占位符 1">
            <a:extLst>
              <a:ext uri="{FF2B5EF4-FFF2-40B4-BE49-F238E27FC236}">
                <a16:creationId xmlns:a16="http://schemas.microsoft.com/office/drawing/2014/main" id="{98E79D01-2BA0-A3DC-7956-EC8CAA34924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50181" name="灯片编号占位符 2">
            <a:extLst>
              <a:ext uri="{FF2B5EF4-FFF2-40B4-BE49-F238E27FC236}">
                <a16:creationId xmlns:a16="http://schemas.microsoft.com/office/drawing/2014/main" id="{7233F5BC-01F8-4E9D-1B08-94D59DBEF9F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9648F4F-05E1-403B-86F3-78CF74E97B1E}" type="slidenum">
              <a:rPr lang="en-US" altLang="zh-CN"/>
              <a:pPr/>
              <a:t>24</a:t>
            </a:fld>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3">
            <a:extLst>
              <a:ext uri="{FF2B5EF4-FFF2-40B4-BE49-F238E27FC236}">
                <a16:creationId xmlns:a16="http://schemas.microsoft.com/office/drawing/2014/main" id="{D05CD76B-6E17-3E3F-001B-269D3F1581C2}"/>
              </a:ext>
            </a:extLst>
          </p:cNvPr>
          <p:cNvSpPr>
            <a:spLocks noGrp="1" noChangeArrowheads="1"/>
          </p:cNvSpPr>
          <p:nvPr>
            <p:ph idx="1"/>
          </p:nvPr>
        </p:nvSpPr>
        <p:spPr>
          <a:xfrm>
            <a:off x="468313" y="476250"/>
            <a:ext cx="7696200" cy="5257800"/>
          </a:xfrm>
        </p:spPr>
        <p:txBody>
          <a:bodyPr/>
          <a:lstStyle/>
          <a:p>
            <a:pPr eaLnBrk="1" hangingPunct="1"/>
            <a:r>
              <a:rPr lang="zh-CN" altLang="en-US" sz="2400"/>
              <a:t>多点触控技术的出现，促使苹果公司于 </a:t>
            </a:r>
            <a:r>
              <a:rPr lang="en-US" altLang="zh-CN" sz="2400"/>
              <a:t>2009 </a:t>
            </a:r>
            <a:r>
              <a:rPr lang="zh-CN" altLang="en-US" sz="2400"/>
              <a:t>年推出新鼠标 </a:t>
            </a:r>
            <a:r>
              <a:rPr lang="en-US" altLang="zh-CN" sz="2400"/>
              <a:t>Magic Mouse</a:t>
            </a:r>
            <a:r>
              <a:rPr lang="zh-CN" altLang="en-US" sz="2400"/>
              <a:t>。</a:t>
            </a:r>
          </a:p>
          <a:p>
            <a:pPr eaLnBrk="1" hangingPunct="1"/>
            <a:endParaRPr lang="zh-CN" altLang="en-US" sz="2400"/>
          </a:p>
          <a:p>
            <a:pPr eaLnBrk="1" hangingPunct="1"/>
            <a:endParaRPr lang="zh-CN" altLang="en-US" sz="2400"/>
          </a:p>
          <a:p>
            <a:pPr eaLnBrk="1" hangingPunct="1"/>
            <a:endParaRPr lang="zh-CN" altLang="en-US" sz="2400"/>
          </a:p>
          <a:p>
            <a:pPr eaLnBrk="1" hangingPunct="1"/>
            <a:endParaRPr lang="zh-CN" altLang="en-US" sz="2400"/>
          </a:p>
          <a:p>
            <a:pPr eaLnBrk="1" hangingPunct="1"/>
            <a:r>
              <a:rPr lang="zh-CN" altLang="en-US" sz="2400" b="1">
                <a:solidFill>
                  <a:srgbClr val="0033CC"/>
                </a:solidFill>
              </a:rPr>
              <a:t>触摸屏技术、多点触控技术</a:t>
            </a:r>
          </a:p>
          <a:p>
            <a:pPr eaLnBrk="1" hangingPunct="1">
              <a:buFontTx/>
              <a:buNone/>
            </a:pPr>
            <a:r>
              <a:rPr lang="zh-CN" altLang="en-US"/>
              <a:t>    </a:t>
            </a:r>
            <a:r>
              <a:rPr lang="en-US" altLang="zh-CN"/>
              <a:t>- </a:t>
            </a:r>
            <a:r>
              <a:rPr lang="zh-CN" altLang="en-US" sz="2400"/>
              <a:t>从发展趋势来看，多点触控技术会往大尺寸屏幕的相关领域靠近，用于展览展示、互动会议、商场以及娱乐等场合。 </a:t>
            </a:r>
          </a:p>
          <a:p>
            <a:pPr eaLnBrk="1" hangingPunct="1"/>
            <a:endParaRPr lang="en-US" altLang="zh-CN" sz="2400"/>
          </a:p>
        </p:txBody>
      </p:sp>
      <p:pic>
        <p:nvPicPr>
          <p:cNvPr id="52226" name="Picture 4">
            <a:extLst>
              <a:ext uri="{FF2B5EF4-FFF2-40B4-BE49-F238E27FC236}">
                <a16:creationId xmlns:a16="http://schemas.microsoft.com/office/drawing/2014/main" id="{8368871D-F512-517C-D726-1CB5AA7CB44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17613" y="1341438"/>
            <a:ext cx="5875337"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7" name="Picture 5">
            <a:extLst>
              <a:ext uri="{FF2B5EF4-FFF2-40B4-BE49-F238E27FC236}">
                <a16:creationId xmlns:a16="http://schemas.microsoft.com/office/drawing/2014/main" id="{06EC7232-F1B4-D18F-99FE-9C7CA463271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08138" y="4724400"/>
            <a:ext cx="641985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页脚占位符 1">
            <a:extLst>
              <a:ext uri="{FF2B5EF4-FFF2-40B4-BE49-F238E27FC236}">
                <a16:creationId xmlns:a16="http://schemas.microsoft.com/office/drawing/2014/main" id="{862BB358-4797-08FC-020D-278E82F1CAAE}"/>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52229" name="灯片编号占位符 2">
            <a:extLst>
              <a:ext uri="{FF2B5EF4-FFF2-40B4-BE49-F238E27FC236}">
                <a16:creationId xmlns:a16="http://schemas.microsoft.com/office/drawing/2014/main" id="{393EF392-4E8E-F79D-31D4-AEC0F808910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1F257C6-31E2-41B1-97A8-593F8FF13FE7}" type="slidenum">
              <a:rPr lang="en-US" altLang="zh-CN"/>
              <a:pPr/>
              <a:t>25</a:t>
            </a:fld>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5">
            <a:extLst>
              <a:ext uri="{FF2B5EF4-FFF2-40B4-BE49-F238E27FC236}">
                <a16:creationId xmlns:a16="http://schemas.microsoft.com/office/drawing/2014/main" id="{517D9332-5682-76BD-F569-4F819F01109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25575" y="476250"/>
            <a:ext cx="6170613"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4" name="页脚占位符 1">
            <a:extLst>
              <a:ext uri="{FF2B5EF4-FFF2-40B4-BE49-F238E27FC236}">
                <a16:creationId xmlns:a16="http://schemas.microsoft.com/office/drawing/2014/main" id="{873845F1-A5E1-C9D2-51AC-B9BD0A23A7F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54275" name="灯片编号占位符 2">
            <a:extLst>
              <a:ext uri="{FF2B5EF4-FFF2-40B4-BE49-F238E27FC236}">
                <a16:creationId xmlns:a16="http://schemas.microsoft.com/office/drawing/2014/main" id="{1BEF3C9B-9EC4-8D7E-32B5-64AC6CBA5D6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EB74924-ECDB-4FA0-A306-7C43FF056B65}" type="slidenum">
              <a:rPr lang="en-US" altLang="zh-CN"/>
              <a:pPr/>
              <a:t>26</a:t>
            </a:fld>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3">
            <a:extLst>
              <a:ext uri="{FF2B5EF4-FFF2-40B4-BE49-F238E27FC236}">
                <a16:creationId xmlns:a16="http://schemas.microsoft.com/office/drawing/2014/main" id="{94907568-B2F9-F7BF-8643-0FECE7415788}"/>
              </a:ext>
            </a:extLst>
          </p:cNvPr>
          <p:cNvSpPr>
            <a:spLocks noGrp="1" noChangeArrowheads="1"/>
          </p:cNvSpPr>
          <p:nvPr>
            <p:ph idx="1"/>
          </p:nvPr>
        </p:nvSpPr>
        <p:spPr>
          <a:xfrm>
            <a:off x="-612775" y="1412875"/>
            <a:ext cx="8929688" cy="3657600"/>
          </a:xfrm>
        </p:spPr>
        <p:txBody>
          <a:bodyPr/>
          <a:lstStyle/>
          <a:p>
            <a:pPr lvl="2" eaLnBrk="1" hangingPunct="1"/>
            <a:r>
              <a:rPr lang="zh-CN" altLang="en-US" sz="2400"/>
              <a:t>随着虚拟现实、移动计算、无处不在计算等技术的飞速发展，自然和谐的人机交互方式得到了一定的发展。基于语音、手写体、姿势、视线跟踪、表情等输入手段的多通道交互是其主要特点，其目的是使人能以</a:t>
            </a:r>
            <a:r>
              <a:rPr lang="zh-CN" altLang="en-US" sz="2400" b="1">
                <a:solidFill>
                  <a:srgbClr val="C00000"/>
                </a:solidFill>
              </a:rPr>
              <a:t>声音、动作、表情</a:t>
            </a:r>
            <a:r>
              <a:rPr lang="zh-CN" altLang="en-US" sz="2400"/>
              <a:t>等</a:t>
            </a:r>
            <a:r>
              <a:rPr lang="zh-CN" altLang="en-US" sz="2400" b="1">
                <a:solidFill>
                  <a:srgbClr val="C00000"/>
                </a:solidFill>
              </a:rPr>
              <a:t>自然方式进行交互</a:t>
            </a:r>
            <a:r>
              <a:rPr lang="zh-CN" altLang="en-US" sz="2400"/>
              <a:t>操作。</a:t>
            </a:r>
          </a:p>
          <a:p>
            <a:pPr eaLnBrk="1" hangingPunct="1"/>
            <a:endParaRPr lang="en-US" altLang="zh-CN" sz="2400"/>
          </a:p>
        </p:txBody>
      </p:sp>
      <p:grpSp>
        <p:nvGrpSpPr>
          <p:cNvPr id="56322" name="组合 18">
            <a:extLst>
              <a:ext uri="{FF2B5EF4-FFF2-40B4-BE49-F238E27FC236}">
                <a16:creationId xmlns:a16="http://schemas.microsoft.com/office/drawing/2014/main" id="{81D5F275-8465-2A63-7A39-0F7151A9F71E}"/>
              </a:ext>
            </a:extLst>
          </p:cNvPr>
          <p:cNvGrpSpPr>
            <a:grpSpLocks/>
          </p:cNvGrpSpPr>
          <p:nvPr/>
        </p:nvGrpSpPr>
        <p:grpSpPr bwMode="auto">
          <a:xfrm>
            <a:off x="2249488" y="3298825"/>
            <a:ext cx="2590800" cy="1816100"/>
            <a:chOff x="4786314" y="3143248"/>
            <a:chExt cx="2590800" cy="1816104"/>
          </a:xfrm>
        </p:grpSpPr>
        <p:sp>
          <p:nvSpPr>
            <p:cNvPr id="56323" name="Rectangle 18">
              <a:extLst>
                <a:ext uri="{FF2B5EF4-FFF2-40B4-BE49-F238E27FC236}">
                  <a16:creationId xmlns:a16="http://schemas.microsoft.com/office/drawing/2014/main" id="{931551CD-984A-D6A7-1F90-98BE6FBA107B}"/>
                </a:ext>
              </a:extLst>
            </p:cNvPr>
            <p:cNvSpPr>
              <a:spLocks noChangeArrowheads="1"/>
            </p:cNvSpPr>
            <p:nvPr/>
          </p:nvSpPr>
          <p:spPr bwMode="auto">
            <a:xfrm>
              <a:off x="4786314" y="3143248"/>
              <a:ext cx="2590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a:solidFill>
                    <a:srgbClr val="C00000"/>
                  </a:solidFill>
                  <a:latin typeface="Tahoma" panose="020B0604030504040204" pitchFamily="34" charset="0"/>
                  <a:ea typeface="黑体" panose="02010609060101010101" pitchFamily="49" charset="-122"/>
                </a:rPr>
                <a:t>语音交互设备</a:t>
              </a:r>
            </a:p>
          </p:txBody>
        </p:sp>
        <p:pic>
          <p:nvPicPr>
            <p:cNvPr id="56324" name="Picture 19" descr="01s">
              <a:extLst>
                <a:ext uri="{FF2B5EF4-FFF2-40B4-BE49-F238E27FC236}">
                  <a16:creationId xmlns:a16="http://schemas.microsoft.com/office/drawing/2014/main" id="{E4C665E9-E63A-88A7-F0A6-F994CED32E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14942" y="3714752"/>
              <a:ext cx="166052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325" name="组合 19">
            <a:extLst>
              <a:ext uri="{FF2B5EF4-FFF2-40B4-BE49-F238E27FC236}">
                <a16:creationId xmlns:a16="http://schemas.microsoft.com/office/drawing/2014/main" id="{1F5374EC-92C5-C8F8-3A2B-B3736BB40493}"/>
              </a:ext>
            </a:extLst>
          </p:cNvPr>
          <p:cNvGrpSpPr>
            <a:grpSpLocks/>
          </p:cNvGrpSpPr>
          <p:nvPr/>
        </p:nvGrpSpPr>
        <p:grpSpPr bwMode="auto">
          <a:xfrm>
            <a:off x="611188" y="3754438"/>
            <a:ext cx="1911350" cy="2279650"/>
            <a:chOff x="3214678" y="4286256"/>
            <a:chExt cx="2209800" cy="2571744"/>
          </a:xfrm>
        </p:grpSpPr>
        <p:pic>
          <p:nvPicPr>
            <p:cNvPr id="56326" name="Picture 21" descr="17">
              <a:extLst>
                <a:ext uri="{FF2B5EF4-FFF2-40B4-BE49-F238E27FC236}">
                  <a16:creationId xmlns:a16="http://schemas.microsoft.com/office/drawing/2014/main" id="{53D88DDE-1C78-7BD1-AEAD-F2EB0864B7C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14678" y="4772025"/>
              <a:ext cx="22098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Rectangle 22">
              <a:extLst>
                <a:ext uri="{FF2B5EF4-FFF2-40B4-BE49-F238E27FC236}">
                  <a16:creationId xmlns:a16="http://schemas.microsoft.com/office/drawing/2014/main" id="{BB39F5A8-FE3A-38EA-0AE3-C070D7972640}"/>
                </a:ext>
              </a:extLst>
            </p:cNvPr>
            <p:cNvSpPr>
              <a:spLocks noChangeArrowheads="1"/>
            </p:cNvSpPr>
            <p:nvPr/>
          </p:nvSpPr>
          <p:spPr bwMode="auto">
            <a:xfrm>
              <a:off x="3414722" y="4286256"/>
              <a:ext cx="180022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a:solidFill>
                    <a:srgbClr val="C00000"/>
                  </a:solidFill>
                  <a:latin typeface="Tahoma" panose="020B0604030504040204" pitchFamily="34" charset="0"/>
                  <a:ea typeface="黑体" panose="02010609060101010101" pitchFamily="49" charset="-122"/>
                </a:rPr>
                <a:t>视觉交互设备</a:t>
              </a:r>
            </a:p>
          </p:txBody>
        </p:sp>
      </p:grpSp>
      <p:grpSp>
        <p:nvGrpSpPr>
          <p:cNvPr id="56328" name="组合 22">
            <a:extLst>
              <a:ext uri="{FF2B5EF4-FFF2-40B4-BE49-F238E27FC236}">
                <a16:creationId xmlns:a16="http://schemas.microsoft.com/office/drawing/2014/main" id="{204BC9AB-F655-612A-4C23-1496BB4A02EC}"/>
              </a:ext>
            </a:extLst>
          </p:cNvPr>
          <p:cNvGrpSpPr>
            <a:grpSpLocks/>
          </p:cNvGrpSpPr>
          <p:nvPr/>
        </p:nvGrpSpPr>
        <p:grpSpPr bwMode="auto">
          <a:xfrm>
            <a:off x="6410325" y="3870325"/>
            <a:ext cx="2071688" cy="2214563"/>
            <a:chOff x="7072330" y="4643446"/>
            <a:chExt cx="2071670" cy="2214554"/>
          </a:xfrm>
        </p:grpSpPr>
        <p:sp>
          <p:nvSpPr>
            <p:cNvPr id="56329" name="Rectangle 23">
              <a:extLst>
                <a:ext uri="{FF2B5EF4-FFF2-40B4-BE49-F238E27FC236}">
                  <a16:creationId xmlns:a16="http://schemas.microsoft.com/office/drawing/2014/main" id="{2A1F8776-B9FD-27DD-692E-5D9904D420A1}"/>
                </a:ext>
              </a:extLst>
            </p:cNvPr>
            <p:cNvSpPr>
              <a:spLocks noChangeArrowheads="1"/>
            </p:cNvSpPr>
            <p:nvPr/>
          </p:nvSpPr>
          <p:spPr bwMode="auto">
            <a:xfrm>
              <a:off x="7072330" y="4643446"/>
              <a:ext cx="2071670" cy="55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a:solidFill>
                    <a:srgbClr val="C00000"/>
                  </a:solidFill>
                  <a:latin typeface="Tahoma" panose="020B0604030504040204" pitchFamily="34" charset="0"/>
                  <a:ea typeface="黑体" panose="02010609060101010101" pitchFamily="49" charset="-122"/>
                </a:rPr>
                <a:t>虚拟环境中的交互设备 </a:t>
              </a:r>
            </a:p>
          </p:txBody>
        </p:sp>
        <p:pic>
          <p:nvPicPr>
            <p:cNvPr id="56330" name="Picture 24" descr="iwb_zoom">
              <a:extLst>
                <a:ext uri="{FF2B5EF4-FFF2-40B4-BE49-F238E27FC236}">
                  <a16:creationId xmlns:a16="http://schemas.microsoft.com/office/drawing/2014/main" id="{CCC2775D-BD88-F510-107B-F4B3D505797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72330" y="5221287"/>
              <a:ext cx="2071670" cy="163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331" name="组合 20">
            <a:extLst>
              <a:ext uri="{FF2B5EF4-FFF2-40B4-BE49-F238E27FC236}">
                <a16:creationId xmlns:a16="http://schemas.microsoft.com/office/drawing/2014/main" id="{43028581-EAB8-47AA-3BCD-59E4CC9F675D}"/>
              </a:ext>
            </a:extLst>
          </p:cNvPr>
          <p:cNvGrpSpPr>
            <a:grpSpLocks/>
          </p:cNvGrpSpPr>
          <p:nvPr/>
        </p:nvGrpSpPr>
        <p:grpSpPr bwMode="auto">
          <a:xfrm>
            <a:off x="4610100" y="4094163"/>
            <a:ext cx="1878013" cy="1990725"/>
            <a:chOff x="6705600" y="1428736"/>
            <a:chExt cx="1878615" cy="1990739"/>
          </a:xfrm>
        </p:grpSpPr>
        <p:pic>
          <p:nvPicPr>
            <p:cNvPr id="56332" name="Picture 26" descr="cyberglasp">
              <a:extLst>
                <a:ext uri="{FF2B5EF4-FFF2-40B4-BE49-F238E27FC236}">
                  <a16:creationId xmlns:a16="http://schemas.microsoft.com/office/drawing/2014/main" id="{B36BD027-073D-22E9-B14A-1322A442ECE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05600" y="1905000"/>
              <a:ext cx="17526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3" name="Rectangle 27">
              <a:extLst>
                <a:ext uri="{FF2B5EF4-FFF2-40B4-BE49-F238E27FC236}">
                  <a16:creationId xmlns:a16="http://schemas.microsoft.com/office/drawing/2014/main" id="{5712B38F-615E-58CE-C5A5-CE33D06FEB3D}"/>
                </a:ext>
              </a:extLst>
            </p:cNvPr>
            <p:cNvSpPr>
              <a:spLocks noChangeArrowheads="1"/>
            </p:cNvSpPr>
            <p:nvPr/>
          </p:nvSpPr>
          <p:spPr bwMode="auto">
            <a:xfrm>
              <a:off x="6783963" y="1428736"/>
              <a:ext cx="180025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a:solidFill>
                    <a:srgbClr val="C00000"/>
                  </a:solidFill>
                  <a:latin typeface="Tahoma" panose="020B0604030504040204" pitchFamily="34" charset="0"/>
                  <a:ea typeface="黑体" panose="02010609060101010101" pitchFamily="49" charset="-122"/>
                </a:rPr>
                <a:t>触觉交互设备</a:t>
              </a:r>
            </a:p>
          </p:txBody>
        </p:sp>
      </p:grpSp>
      <p:grpSp>
        <p:nvGrpSpPr>
          <p:cNvPr id="56334" name="组合 21">
            <a:extLst>
              <a:ext uri="{FF2B5EF4-FFF2-40B4-BE49-F238E27FC236}">
                <a16:creationId xmlns:a16="http://schemas.microsoft.com/office/drawing/2014/main" id="{B62E90C9-34A0-992E-7F9E-6E79A14BE402}"/>
              </a:ext>
            </a:extLst>
          </p:cNvPr>
          <p:cNvGrpSpPr>
            <a:grpSpLocks/>
          </p:cNvGrpSpPr>
          <p:nvPr/>
        </p:nvGrpSpPr>
        <p:grpSpPr bwMode="auto">
          <a:xfrm>
            <a:off x="2681288" y="5026025"/>
            <a:ext cx="1928812" cy="1714500"/>
            <a:chOff x="0" y="5143512"/>
            <a:chExt cx="1928794" cy="1714488"/>
          </a:xfrm>
        </p:grpSpPr>
        <p:sp>
          <p:nvSpPr>
            <p:cNvPr id="56335" name="Rectangle 2">
              <a:extLst>
                <a:ext uri="{FF2B5EF4-FFF2-40B4-BE49-F238E27FC236}">
                  <a16:creationId xmlns:a16="http://schemas.microsoft.com/office/drawing/2014/main" id="{81DC8F5B-579C-FADA-420B-026A579C42EA}"/>
                </a:ext>
              </a:extLst>
            </p:cNvPr>
            <p:cNvSpPr txBox="1">
              <a:spLocks noChangeArrowheads="1"/>
            </p:cNvSpPr>
            <p:nvPr/>
          </p:nvSpPr>
          <p:spPr bwMode="auto">
            <a:xfrm>
              <a:off x="0" y="5143512"/>
              <a:ext cx="1928794" cy="48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a:solidFill>
                    <a:srgbClr val="C00000"/>
                  </a:solidFill>
                </a:rPr>
                <a:t>笔式交互设备</a:t>
              </a:r>
            </a:p>
          </p:txBody>
        </p:sp>
        <p:pic>
          <p:nvPicPr>
            <p:cNvPr id="56336" name="Picture 17">
              <a:extLst>
                <a:ext uri="{FF2B5EF4-FFF2-40B4-BE49-F238E27FC236}">
                  <a16:creationId xmlns:a16="http://schemas.microsoft.com/office/drawing/2014/main" id="{CACC3BF2-B79E-4DC6-CB5E-F0560BA3BCCD}"/>
                </a:ext>
              </a:extLst>
            </p:cNvPr>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5562600"/>
              <a:ext cx="1800225" cy="1295400"/>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pic>
      </p:grpSp>
      <p:sp>
        <p:nvSpPr>
          <p:cNvPr id="56337" name="Rectangle 20">
            <a:extLst>
              <a:ext uri="{FF2B5EF4-FFF2-40B4-BE49-F238E27FC236}">
                <a16:creationId xmlns:a16="http://schemas.microsoft.com/office/drawing/2014/main" id="{85279011-CD60-150D-E199-CB04C41E9B82}"/>
              </a:ext>
            </a:extLst>
          </p:cNvPr>
          <p:cNvSpPr>
            <a:spLocks noGrp="1" noChangeArrowheads="1"/>
          </p:cNvSpPr>
          <p:nvPr>
            <p:ph type="title"/>
          </p:nvPr>
        </p:nvSpPr>
        <p:spPr>
          <a:xfrm>
            <a:off x="903288" y="-100013"/>
            <a:ext cx="6870700" cy="735013"/>
          </a:xfrm>
        </p:spPr>
        <p:txBody>
          <a:bodyPr/>
          <a:lstStyle/>
          <a:p>
            <a:pPr eaLnBrk="1" hangingPunct="1"/>
            <a:r>
              <a:rPr lang="zh-CN" altLang="en-US" b="1"/>
              <a:t>四、自然用户界面阶段</a:t>
            </a:r>
          </a:p>
        </p:txBody>
      </p:sp>
      <p:sp>
        <p:nvSpPr>
          <p:cNvPr id="56338" name="页脚占位符 1">
            <a:extLst>
              <a:ext uri="{FF2B5EF4-FFF2-40B4-BE49-F238E27FC236}">
                <a16:creationId xmlns:a16="http://schemas.microsoft.com/office/drawing/2014/main" id="{39721497-4FEE-00C3-4B24-78D690BF71A1}"/>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56339" name="灯片编号占位符 2">
            <a:extLst>
              <a:ext uri="{FF2B5EF4-FFF2-40B4-BE49-F238E27FC236}">
                <a16:creationId xmlns:a16="http://schemas.microsoft.com/office/drawing/2014/main" id="{9FFE8BE6-1534-CEA4-DAC1-4BB47E518CB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A757DB2-6F5C-43C1-8DC0-2CFC838040AC}" type="slidenum">
              <a:rPr lang="en-US" altLang="zh-CN"/>
              <a:pPr/>
              <a:t>27</a:t>
            </a:fld>
            <a:endParaRPr lang="en-US" altLang="zh-CN"/>
          </a:p>
        </p:txBody>
      </p:sp>
      <p:sp>
        <p:nvSpPr>
          <p:cNvPr id="56340" name="文本框 2">
            <a:extLst>
              <a:ext uri="{FF2B5EF4-FFF2-40B4-BE49-F238E27FC236}">
                <a16:creationId xmlns:a16="http://schemas.microsoft.com/office/drawing/2014/main" id="{24D66D4A-B79C-BBF4-5510-B2CBF70D562D}"/>
              </a:ext>
            </a:extLst>
          </p:cNvPr>
          <p:cNvSpPr txBox="1">
            <a:spLocks noChangeArrowheads="1"/>
          </p:cNvSpPr>
          <p:nvPr/>
        </p:nvSpPr>
        <p:spPr bwMode="auto">
          <a:xfrm>
            <a:off x="317500" y="815975"/>
            <a:ext cx="47212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anose="020B0604020202020204" pitchFamily="34" charset="0"/>
              <a:buNone/>
            </a:pPr>
            <a:r>
              <a:rPr lang="en-US" altLang="zh-CN" sz="2800"/>
              <a:t>1.</a:t>
            </a:r>
            <a:r>
              <a:rPr lang="zh-CN" altLang="en-US" sz="2800" b="1">
                <a:latin typeface="楷体" panose="02010609060101010101" pitchFamily="49" charset="-122"/>
                <a:ea typeface="楷体" panose="02010609060101010101" pitchFamily="49" charset="-122"/>
              </a:rPr>
              <a:t>自然用户界面简介</a:t>
            </a:r>
            <a:endParaRPr lang="zh-CN" altLang="en-US" sz="2800">
              <a:latin typeface="Calibri" panose="020F0502020204030204" pitchFamily="34" charset="0"/>
            </a:endParaRPr>
          </a:p>
          <a:p>
            <a:pPr>
              <a:buFont typeface="Arial" panose="020B0604020202020204" pitchFamily="34" charset="0"/>
              <a:buNone/>
            </a:pP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3">
            <a:extLst>
              <a:ext uri="{FF2B5EF4-FFF2-40B4-BE49-F238E27FC236}">
                <a16:creationId xmlns:a16="http://schemas.microsoft.com/office/drawing/2014/main" id="{EEB3E245-B3F3-138C-3853-D17A0661F5FE}"/>
              </a:ext>
            </a:extLst>
          </p:cNvPr>
          <p:cNvSpPr>
            <a:spLocks noGrp="1" noChangeArrowheads="1"/>
          </p:cNvSpPr>
          <p:nvPr>
            <p:ph idx="1"/>
          </p:nvPr>
        </p:nvSpPr>
        <p:spPr>
          <a:xfrm>
            <a:off x="685800" y="1052513"/>
            <a:ext cx="7696200" cy="5805487"/>
          </a:xfrm>
        </p:spPr>
        <p:txBody>
          <a:bodyPr/>
          <a:lstStyle/>
          <a:p>
            <a:pPr eaLnBrk="1" hangingPunct="1"/>
            <a:r>
              <a:rPr lang="zh-CN" altLang="en-US">
                <a:solidFill>
                  <a:srgbClr val="0033CC"/>
                </a:solidFill>
              </a:rPr>
              <a:t>虚拟现实</a:t>
            </a:r>
            <a:r>
              <a:rPr lang="en-US" altLang="zh-CN">
                <a:solidFill>
                  <a:srgbClr val="0033CC"/>
                </a:solidFill>
              </a:rPr>
              <a:t>(virtual reality</a:t>
            </a:r>
            <a:r>
              <a:rPr lang="zh-CN" altLang="en-US">
                <a:solidFill>
                  <a:srgbClr val="0033CC"/>
                </a:solidFill>
              </a:rPr>
              <a:t>，</a:t>
            </a:r>
            <a:r>
              <a:rPr lang="en-US" altLang="zh-CN">
                <a:solidFill>
                  <a:srgbClr val="0033CC"/>
                </a:solidFill>
              </a:rPr>
              <a:t>VR)</a:t>
            </a:r>
            <a:r>
              <a:rPr lang="zh-CN" altLang="en-US">
                <a:solidFill>
                  <a:srgbClr val="0033CC"/>
                </a:solidFill>
              </a:rPr>
              <a:t>：</a:t>
            </a:r>
          </a:p>
          <a:p>
            <a:pPr eaLnBrk="1" hangingPunct="1"/>
            <a:r>
              <a:rPr lang="zh-CN" altLang="en-US"/>
              <a:t>利用电脑模拟产生一个三维空间的虚拟世界，提供使用者关于视觉、听觉、触觉等感官的模拟，让使用者如同身临其境一般，可以及时地、没有限制地观察三维空间内的事物。（</a:t>
            </a:r>
            <a:r>
              <a:rPr lang="en-US" altLang="zh-CN">
                <a:solidFill>
                  <a:srgbClr val="0033CC"/>
                </a:solidFill>
              </a:rPr>
              <a:t>video</a:t>
            </a:r>
            <a:r>
              <a:rPr lang="zh-CN" altLang="en-US"/>
              <a:t>）</a:t>
            </a:r>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buFontTx/>
              <a:buNone/>
            </a:pPr>
            <a:r>
              <a:rPr lang="zh-CN" altLang="en-US"/>
              <a:t>      </a:t>
            </a:r>
          </a:p>
        </p:txBody>
      </p:sp>
      <p:pic>
        <p:nvPicPr>
          <p:cNvPr id="58370" name="Picture 4">
            <a:extLst>
              <a:ext uri="{FF2B5EF4-FFF2-40B4-BE49-F238E27FC236}">
                <a16:creationId xmlns:a16="http://schemas.microsoft.com/office/drawing/2014/main" id="{7AFA4452-81EA-E693-3EDD-A5E20DE4332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55875" y="3675063"/>
            <a:ext cx="5400675" cy="215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页脚占位符 1">
            <a:extLst>
              <a:ext uri="{FF2B5EF4-FFF2-40B4-BE49-F238E27FC236}">
                <a16:creationId xmlns:a16="http://schemas.microsoft.com/office/drawing/2014/main" id="{054C38B6-4A7E-A2D4-13FC-B52AFC22858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58372" name="灯片编号占位符 2">
            <a:extLst>
              <a:ext uri="{FF2B5EF4-FFF2-40B4-BE49-F238E27FC236}">
                <a16:creationId xmlns:a16="http://schemas.microsoft.com/office/drawing/2014/main" id="{1EE9EACF-8FAA-5B49-8357-6CEEB2C7B73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90F4006-1D90-4C8C-90E8-F98FBB113E7E}" type="slidenum">
              <a:rPr lang="en-US" altLang="zh-CN"/>
              <a:pPr/>
              <a:t>28</a:t>
            </a:fld>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3">
            <a:extLst>
              <a:ext uri="{FF2B5EF4-FFF2-40B4-BE49-F238E27FC236}">
                <a16:creationId xmlns:a16="http://schemas.microsoft.com/office/drawing/2014/main" id="{75A22C47-1342-AFC6-10F6-33FF4EDACE83}"/>
              </a:ext>
            </a:extLst>
          </p:cNvPr>
          <p:cNvSpPr>
            <a:spLocks noGrp="1" noChangeArrowheads="1"/>
          </p:cNvSpPr>
          <p:nvPr>
            <p:ph idx="1"/>
          </p:nvPr>
        </p:nvSpPr>
        <p:spPr>
          <a:xfrm>
            <a:off x="395288" y="635000"/>
            <a:ext cx="8137525" cy="3657600"/>
          </a:xfrm>
        </p:spPr>
        <p:txBody>
          <a:bodyPr/>
          <a:lstStyle/>
          <a:p>
            <a:pPr eaLnBrk="1" hangingPunct="1"/>
            <a:r>
              <a:rPr lang="zh-CN" altLang="en-US">
                <a:solidFill>
                  <a:srgbClr val="0033CC"/>
                </a:solidFill>
              </a:rPr>
              <a:t>无处不在（或普适）计算</a:t>
            </a:r>
            <a:r>
              <a:rPr lang="zh-CN" altLang="en-US"/>
              <a:t>（ </a:t>
            </a:r>
            <a:r>
              <a:rPr lang="en-US" altLang="zh-CN"/>
              <a:t>90</a:t>
            </a:r>
            <a:r>
              <a:rPr lang="en-US" altLang="zh-CN">
                <a:latin typeface="Arial" panose="020B0604020202020204" pitchFamily="34" charset="0"/>
              </a:rPr>
              <a:t>’</a:t>
            </a:r>
            <a:r>
              <a:rPr lang="en-US" altLang="zh-CN"/>
              <a:t>s</a:t>
            </a:r>
            <a:r>
              <a:rPr lang="en-US" altLang="zh-CN">
                <a:latin typeface="Arial" panose="020B0604020202020204" pitchFamily="34" charset="0"/>
              </a:rPr>
              <a:t>—</a:t>
            </a:r>
            <a:r>
              <a:rPr lang="zh-CN" altLang="en-US"/>
              <a:t>至今）</a:t>
            </a:r>
          </a:p>
          <a:p>
            <a:pPr lvl="1" eaLnBrk="1" hangingPunct="1">
              <a:lnSpc>
                <a:spcPct val="120000"/>
              </a:lnSpc>
            </a:pPr>
            <a:r>
              <a:rPr lang="zh-CN" altLang="en-US"/>
              <a:t>不存在一个定义，只有奠基人</a:t>
            </a:r>
            <a:r>
              <a:rPr lang="en-US" altLang="zh-CN"/>
              <a:t>M. Weiser</a:t>
            </a:r>
            <a:r>
              <a:rPr lang="zh-CN" altLang="en-US"/>
              <a:t>的格言</a:t>
            </a:r>
          </a:p>
          <a:p>
            <a:pPr lvl="2" eaLnBrk="1" hangingPunct="1">
              <a:lnSpc>
                <a:spcPct val="120000"/>
              </a:lnSpc>
            </a:pPr>
            <a:r>
              <a:rPr lang="en-US" altLang="zh-CN"/>
              <a:t>The most profound technologies are those that disappear. They weave themselves into the fabric of everyday life until they are indistinguishable from it.</a:t>
            </a:r>
          </a:p>
          <a:p>
            <a:pPr lvl="2" eaLnBrk="1" hangingPunct="1">
              <a:lnSpc>
                <a:spcPct val="120000"/>
              </a:lnSpc>
            </a:pPr>
            <a:r>
              <a:rPr lang="zh-CN" altLang="en-US" sz="1400"/>
              <a:t>最深刻的技术是那些已经消失的技术。他们把自己编织进日常生活的结构中，直到无法与之区分。</a:t>
            </a:r>
            <a:endParaRPr lang="en-US" altLang="zh-CN" sz="1400"/>
          </a:p>
          <a:p>
            <a:pPr lvl="1" eaLnBrk="1" hangingPunct="1">
              <a:lnSpc>
                <a:spcPct val="120000"/>
              </a:lnSpc>
            </a:pPr>
            <a:r>
              <a:rPr lang="zh-CN" altLang="en-US" sz="1400"/>
              <a:t>实例：</a:t>
            </a:r>
          </a:p>
        </p:txBody>
      </p:sp>
      <p:pic>
        <p:nvPicPr>
          <p:cNvPr id="60418" name="Picture 5" descr="https://imgsa.baidu.com/baike/c0%3Dbaike80%2C5%2C5%2C80%2C26/sign=489a090dad4bd11310c0bf603bc6cf6a/023b5bb5c9ea15ceb6dc0d77b6003af33a87b29a.jpg">
            <a:extLst>
              <a:ext uri="{FF2B5EF4-FFF2-40B4-BE49-F238E27FC236}">
                <a16:creationId xmlns:a16="http://schemas.microsoft.com/office/drawing/2014/main" id="{BFCCC04C-02A0-1628-4C02-A46B19405AE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9500" y="3357563"/>
            <a:ext cx="34925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Picture 6">
            <a:extLst>
              <a:ext uri="{FF2B5EF4-FFF2-40B4-BE49-F238E27FC236}">
                <a16:creationId xmlns:a16="http://schemas.microsoft.com/office/drawing/2014/main" id="{999B9A4D-B059-563E-20FF-B8EC84F3D79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15000" y="3071813"/>
            <a:ext cx="2843213" cy="328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页脚占位符 1">
            <a:extLst>
              <a:ext uri="{FF2B5EF4-FFF2-40B4-BE49-F238E27FC236}">
                <a16:creationId xmlns:a16="http://schemas.microsoft.com/office/drawing/2014/main" id="{889FC4BE-AA05-8BDD-EAB9-D1DAFE7570F1}"/>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60421" name="灯片编号占位符 2">
            <a:extLst>
              <a:ext uri="{FF2B5EF4-FFF2-40B4-BE49-F238E27FC236}">
                <a16:creationId xmlns:a16="http://schemas.microsoft.com/office/drawing/2014/main" id="{598E2839-C0CE-2AF8-7B7A-C94CDEE9FD5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1E7DEA7-5E88-44BF-A994-C97975552A5B}" type="slidenum">
              <a:rPr lang="en-US" altLang="zh-CN"/>
              <a:pPr/>
              <a:t>29</a:t>
            </a:fld>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32DD512-8D24-2634-1FC8-0290893BD85B}"/>
              </a:ext>
            </a:extLst>
          </p:cNvPr>
          <p:cNvSpPr>
            <a:spLocks noGrp="1"/>
          </p:cNvSpPr>
          <p:nvPr>
            <p:ph idx="1"/>
          </p:nvPr>
        </p:nvSpPr>
        <p:spPr>
          <a:xfrm>
            <a:off x="1042988" y="2492375"/>
            <a:ext cx="6985000" cy="3657600"/>
          </a:xfrm>
        </p:spPr>
        <p:txBody>
          <a:bodyPr/>
          <a:lstStyle/>
          <a:p>
            <a:pPr marL="0" indent="0">
              <a:buFontTx/>
              <a:buNone/>
              <a:defRPr/>
            </a:pPr>
            <a:r>
              <a:rPr lang="zh-CN" altLang="en-US" sz="2400" kern="100" dirty="0">
                <a:latin typeface="楷体" panose="02010609060101010101" pitchFamily="49" charset="-122"/>
                <a:ea typeface="楷体" panose="02010609060101010101" pitchFamily="49" charset="-122"/>
              </a:rPr>
              <a:t>人机交互研究的目标是给用户提供具有高度可用性的计算机系统：减少人们学习和使用计算机系统的认知努力；提高计算机系统执行任务的性能；尽可能降低用户的出错几率；改进用户使用的满足度；以及是得用户容易记忆计算机系统的操作规程。换句话说，用户界面的有效使用和使用效果，以及用户对系统的反映是人机交互研究的中心内容。</a:t>
            </a:r>
            <a:endParaRPr lang="zh-CN" altLang="en-US" sz="2400" kern="100" dirty="0">
              <a:latin typeface="Times New Roman" panose="02020603050405020304" pitchFamily="18" charset="0"/>
            </a:endParaRPr>
          </a:p>
          <a:p>
            <a:pPr marL="0" indent="0">
              <a:buFontTx/>
              <a:buNone/>
              <a:defRPr/>
            </a:pPr>
            <a:endParaRPr lang="zh-CN" altLang="en-US" dirty="0"/>
          </a:p>
        </p:txBody>
      </p:sp>
      <p:sp>
        <p:nvSpPr>
          <p:cNvPr id="9218" name="页脚占位符 3">
            <a:extLst>
              <a:ext uri="{FF2B5EF4-FFF2-40B4-BE49-F238E27FC236}">
                <a16:creationId xmlns:a16="http://schemas.microsoft.com/office/drawing/2014/main" id="{57C4B86A-2559-975B-63FC-769DC29244E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9219" name="灯片编号占位符 4">
            <a:extLst>
              <a:ext uri="{FF2B5EF4-FFF2-40B4-BE49-F238E27FC236}">
                <a16:creationId xmlns:a16="http://schemas.microsoft.com/office/drawing/2014/main" id="{05893DDF-F42D-D963-3BDE-1C8E236D612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6603FE4-40C7-42FE-92A9-F70C110DFC8B}" type="slidenum">
              <a:rPr lang="en-US" altLang="zh-CN"/>
              <a:pPr/>
              <a:t>3</a:t>
            </a:fld>
            <a:endParaRPr lang="en-US" altLang="zh-CN"/>
          </a:p>
        </p:txBody>
      </p:sp>
      <p:sp>
        <p:nvSpPr>
          <p:cNvPr id="8" name="矩形: 圆角 7">
            <a:extLst>
              <a:ext uri="{FF2B5EF4-FFF2-40B4-BE49-F238E27FC236}">
                <a16:creationId xmlns:a16="http://schemas.microsoft.com/office/drawing/2014/main" id="{2E751CE5-45A4-57F3-5FF4-E2468BA91D4E}"/>
              </a:ext>
            </a:extLst>
          </p:cNvPr>
          <p:cNvSpPr/>
          <p:nvPr/>
        </p:nvSpPr>
        <p:spPr>
          <a:xfrm>
            <a:off x="2860675" y="560388"/>
            <a:ext cx="3422650" cy="869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r>
              <a:rPr lang="zh-CN" altLang="en-US" sz="3200" dirty="0">
                <a:ln w="0"/>
                <a:solidFill>
                  <a:schemeClr val="tx1"/>
                </a:solidFill>
                <a:effectLst>
                  <a:outerShdw blurRad="38100" dist="19050" dir="2700000" algn="tl" rotWithShape="0">
                    <a:schemeClr val="dk1">
                      <a:alpha val="40000"/>
                    </a:schemeClr>
                  </a:outerShdw>
                </a:effectLst>
              </a:rPr>
              <a:t>人机交互的目标</a:t>
            </a:r>
          </a:p>
        </p:txBody>
      </p:sp>
      <p:sp>
        <p:nvSpPr>
          <p:cNvPr id="9" name="矩形: 圆角 8">
            <a:extLst>
              <a:ext uri="{FF2B5EF4-FFF2-40B4-BE49-F238E27FC236}">
                <a16:creationId xmlns:a16="http://schemas.microsoft.com/office/drawing/2014/main" id="{BFB1A3A1-5D3B-9CF0-9EF5-AE41E8FB2E4D}"/>
              </a:ext>
            </a:extLst>
          </p:cNvPr>
          <p:cNvSpPr/>
          <p:nvPr/>
        </p:nvSpPr>
        <p:spPr>
          <a:xfrm>
            <a:off x="971599" y="2204864"/>
            <a:ext cx="7272808" cy="3657600"/>
          </a:xfrm>
          <a:prstGeom prst="roundRect">
            <a:avLst/>
          </a:prstGeom>
          <a:solidFill>
            <a:srgbClr val="00B0F0"/>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a:extLst>
              <a:ext uri="{FF2B5EF4-FFF2-40B4-BE49-F238E27FC236}">
                <a16:creationId xmlns:a16="http://schemas.microsoft.com/office/drawing/2014/main" id="{9C48E4A2-C390-ABEF-5341-D0871E27EB63}"/>
              </a:ext>
            </a:extLst>
          </p:cNvPr>
          <p:cNvSpPr>
            <a:spLocks noGrp="1" noChangeArrowheads="1"/>
          </p:cNvSpPr>
          <p:nvPr>
            <p:ph type="title"/>
          </p:nvPr>
        </p:nvSpPr>
        <p:spPr/>
        <p:txBody>
          <a:bodyPr/>
          <a:lstStyle/>
          <a:p>
            <a:endParaRPr lang="zh-CN" altLang="en-US"/>
          </a:p>
        </p:txBody>
      </p:sp>
      <p:sp>
        <p:nvSpPr>
          <p:cNvPr id="62466" name="内容占位符 2">
            <a:extLst>
              <a:ext uri="{FF2B5EF4-FFF2-40B4-BE49-F238E27FC236}">
                <a16:creationId xmlns:a16="http://schemas.microsoft.com/office/drawing/2014/main" id="{8915229C-91A0-4661-A55F-92FA4E4F0208}"/>
              </a:ext>
            </a:extLst>
          </p:cNvPr>
          <p:cNvSpPr>
            <a:spLocks noGrp="1" noChangeArrowheads="1"/>
          </p:cNvSpPr>
          <p:nvPr>
            <p:ph idx="1"/>
          </p:nvPr>
        </p:nvSpPr>
        <p:spPr/>
        <p:txBody>
          <a:bodyPr/>
          <a:lstStyle/>
          <a:p>
            <a:endParaRPr lang="zh-CN" altLang="en-US"/>
          </a:p>
        </p:txBody>
      </p:sp>
      <p:pic>
        <p:nvPicPr>
          <p:cNvPr id="62467" name="Picture 2">
            <a:extLst>
              <a:ext uri="{FF2B5EF4-FFF2-40B4-BE49-F238E27FC236}">
                <a16:creationId xmlns:a16="http://schemas.microsoft.com/office/drawing/2014/main" id="{3C001690-1609-5F6B-E1B6-C875C87ADFC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4863" y="1071563"/>
            <a:ext cx="6673850"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页脚占位符 1">
            <a:extLst>
              <a:ext uri="{FF2B5EF4-FFF2-40B4-BE49-F238E27FC236}">
                <a16:creationId xmlns:a16="http://schemas.microsoft.com/office/drawing/2014/main" id="{6902CE90-6BDD-C7A0-F4A1-E369B748E48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62469" name="灯片编号占位符 2">
            <a:extLst>
              <a:ext uri="{FF2B5EF4-FFF2-40B4-BE49-F238E27FC236}">
                <a16:creationId xmlns:a16="http://schemas.microsoft.com/office/drawing/2014/main" id="{2315BDA9-F188-FC98-53F0-494F2C522E3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5C43B67-D884-45AA-BF03-EE9D9E054342}" type="slidenum">
              <a:rPr lang="en-US" altLang="zh-CN"/>
              <a:pPr/>
              <a:t>30</a:t>
            </a:fld>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3">
            <a:extLst>
              <a:ext uri="{FF2B5EF4-FFF2-40B4-BE49-F238E27FC236}">
                <a16:creationId xmlns:a16="http://schemas.microsoft.com/office/drawing/2014/main" id="{4803E765-AC17-0F96-8211-CFD1585D5068}"/>
              </a:ext>
            </a:extLst>
          </p:cNvPr>
          <p:cNvSpPr>
            <a:spLocks noGrp="1" noChangeArrowheads="1"/>
          </p:cNvSpPr>
          <p:nvPr>
            <p:ph idx="1"/>
          </p:nvPr>
        </p:nvSpPr>
        <p:spPr>
          <a:xfrm>
            <a:off x="539750" y="635000"/>
            <a:ext cx="7696200" cy="6034088"/>
          </a:xfrm>
        </p:spPr>
        <p:txBody>
          <a:bodyPr/>
          <a:lstStyle/>
          <a:p>
            <a:pPr marL="0" indent="0" eaLnBrk="1" hangingPunct="1">
              <a:buFontTx/>
              <a:buNone/>
              <a:defRPr/>
            </a:pPr>
            <a:r>
              <a:rPr lang="en-US" altLang="zh-CN" dirty="0">
                <a:solidFill>
                  <a:srgbClr val="0033CC"/>
                </a:solidFill>
              </a:rPr>
              <a:t>2. </a:t>
            </a:r>
            <a:r>
              <a:rPr lang="zh-CN" altLang="en-US" dirty="0">
                <a:solidFill>
                  <a:srgbClr val="0033CC"/>
                </a:solidFill>
              </a:rPr>
              <a:t>移动计算技术（</a:t>
            </a:r>
            <a:r>
              <a:rPr lang="en-US" altLang="zh-CN" dirty="0">
                <a:solidFill>
                  <a:srgbClr val="0033CC"/>
                </a:solidFill>
              </a:rPr>
              <a:t>2000 </a:t>
            </a:r>
            <a:r>
              <a:rPr lang="en-US" altLang="zh-CN" dirty="0">
                <a:solidFill>
                  <a:srgbClr val="0033CC"/>
                </a:solidFill>
                <a:latin typeface="Arial" panose="020B0604020202020204" pitchFamily="34" charset="0"/>
              </a:rPr>
              <a:t>—</a:t>
            </a:r>
            <a:r>
              <a:rPr lang="zh-CN" altLang="en-US" dirty="0">
                <a:solidFill>
                  <a:srgbClr val="0033CC"/>
                </a:solidFill>
              </a:rPr>
              <a:t>至今）</a:t>
            </a:r>
          </a:p>
          <a:p>
            <a:pPr lvl="1" eaLnBrk="1" hangingPunct="1">
              <a:defRPr/>
            </a:pPr>
            <a:r>
              <a:rPr lang="zh-CN" altLang="en-US" b="1" dirty="0">
                <a:solidFill>
                  <a:srgbClr val="C00000"/>
                </a:solidFill>
                <a:cs typeface="+mn-ea"/>
              </a:rPr>
              <a:t>移动计算将用来解决什么问题？</a:t>
            </a:r>
          </a:p>
          <a:p>
            <a:pPr lvl="2" eaLnBrk="1" hangingPunct="1">
              <a:defRPr/>
            </a:pPr>
            <a:r>
              <a:rPr lang="zh-CN" altLang="en-US" dirty="0">
                <a:cs typeface="+mn-ea"/>
              </a:rPr>
              <a:t>计算技术的发展拓广了对用户任务的支持范围</a:t>
            </a:r>
          </a:p>
          <a:p>
            <a:pPr lvl="3" eaLnBrk="1" hangingPunct="1">
              <a:defRPr/>
            </a:pPr>
            <a:r>
              <a:rPr lang="zh-CN" altLang="en-US" dirty="0">
                <a:cs typeface="+mn-ea"/>
              </a:rPr>
              <a:t>主机时代</a:t>
            </a:r>
            <a:r>
              <a:rPr lang="zh-CN" altLang="en-US" dirty="0">
                <a:cs typeface="+mn-ea"/>
                <a:sym typeface="Symbol" panose="05050102010706020507" pitchFamily="18" charset="2"/>
              </a:rPr>
              <a:t> </a:t>
            </a:r>
            <a:r>
              <a:rPr lang="zh-CN" altLang="en-US" dirty="0">
                <a:cs typeface="+mn-ea"/>
                <a:sym typeface="Wingdings" panose="05000000000000000000" pitchFamily="2" charset="2"/>
              </a:rPr>
              <a:t> 工作站时代  </a:t>
            </a:r>
            <a:r>
              <a:rPr lang="en-US" altLang="zh-CN" dirty="0">
                <a:cs typeface="+mn-ea"/>
                <a:sym typeface="Wingdings" panose="05000000000000000000" pitchFamily="2" charset="2"/>
              </a:rPr>
              <a:t>PC  </a:t>
            </a:r>
            <a:r>
              <a:rPr lang="zh-CN" altLang="en-US" dirty="0">
                <a:cs typeface="+mn-ea"/>
                <a:sym typeface="Wingdings" panose="05000000000000000000" pitchFamily="2" charset="2"/>
              </a:rPr>
              <a:t>时代   手机时代</a:t>
            </a:r>
          </a:p>
          <a:p>
            <a:pPr lvl="3" eaLnBrk="1" hangingPunct="1">
              <a:defRPr/>
            </a:pPr>
            <a:r>
              <a:rPr lang="zh-CN" altLang="en-US" dirty="0">
                <a:cs typeface="+mn-ea"/>
                <a:sym typeface="Wingdings" panose="05000000000000000000" pitchFamily="2" charset="2"/>
              </a:rPr>
              <a:t>数据处理     程序设计   固定办公  移动任务？</a:t>
            </a:r>
          </a:p>
          <a:p>
            <a:pPr lvl="2" eaLnBrk="1" hangingPunct="1">
              <a:defRPr/>
            </a:pPr>
            <a:r>
              <a:rPr lang="zh-CN" altLang="en-US" dirty="0">
                <a:cs typeface="+mn-ea"/>
                <a:sym typeface="Wingdings" panose="05000000000000000000" pitchFamily="2" charset="2"/>
              </a:rPr>
              <a:t>移动任务可能</a:t>
            </a:r>
            <a:r>
              <a:rPr lang="zh-CN" altLang="en-US" b="1" dirty="0">
                <a:solidFill>
                  <a:srgbClr val="C00000"/>
                </a:solidFill>
                <a:cs typeface="+mn-ea"/>
                <a:sym typeface="Wingdings" panose="05000000000000000000" pitchFamily="2" charset="2"/>
              </a:rPr>
              <a:t>不是</a:t>
            </a:r>
            <a:r>
              <a:rPr lang="en-US" altLang="zh-CN" b="1" dirty="0">
                <a:solidFill>
                  <a:srgbClr val="C00000"/>
                </a:solidFill>
                <a:cs typeface="+mn-ea"/>
                <a:sym typeface="Wingdings" panose="05000000000000000000" pitchFamily="2" charset="2"/>
              </a:rPr>
              <a:t>PC</a:t>
            </a:r>
            <a:r>
              <a:rPr lang="zh-CN" altLang="en-US" b="1" dirty="0">
                <a:solidFill>
                  <a:srgbClr val="C00000"/>
                </a:solidFill>
                <a:cs typeface="+mn-ea"/>
                <a:sym typeface="Wingdings" panose="05000000000000000000" pitchFamily="2" charset="2"/>
              </a:rPr>
              <a:t>所支持的任务的简单平移</a:t>
            </a:r>
          </a:p>
          <a:p>
            <a:pPr lvl="3" eaLnBrk="1" hangingPunct="1">
              <a:defRPr/>
            </a:pPr>
            <a:r>
              <a:rPr lang="zh-CN" altLang="en-US" dirty="0">
                <a:cs typeface="+mn-ea"/>
                <a:sym typeface="Wingdings" panose="05000000000000000000" pitchFamily="2" charset="2"/>
              </a:rPr>
              <a:t>移动环境的动态性使得人们无法像</a:t>
            </a:r>
            <a:r>
              <a:rPr lang="en-US" altLang="zh-CN" dirty="0">
                <a:cs typeface="+mn-ea"/>
                <a:sym typeface="Wingdings" panose="05000000000000000000" pitchFamily="2" charset="2"/>
              </a:rPr>
              <a:t>PC</a:t>
            </a:r>
            <a:r>
              <a:rPr lang="zh-CN" altLang="en-US" dirty="0">
                <a:cs typeface="+mn-ea"/>
                <a:sym typeface="Wingdings" panose="05000000000000000000" pitchFamily="2" charset="2"/>
              </a:rPr>
              <a:t>那样工作</a:t>
            </a:r>
          </a:p>
          <a:p>
            <a:pPr lvl="3" eaLnBrk="1" hangingPunct="1">
              <a:defRPr/>
            </a:pPr>
            <a:r>
              <a:rPr lang="zh-CN" altLang="en-US" dirty="0">
                <a:cs typeface="+mn-ea"/>
                <a:sym typeface="Wingdings" panose="05000000000000000000" pitchFamily="2" charset="2"/>
              </a:rPr>
              <a:t>需要考察人们在各种移动场合中的行为和使用的工具</a:t>
            </a:r>
          </a:p>
          <a:p>
            <a:pPr lvl="1" eaLnBrk="1" hangingPunct="1">
              <a:defRPr/>
            </a:pPr>
            <a:r>
              <a:rPr lang="zh-CN" altLang="en-US" dirty="0">
                <a:cs typeface="+mn-ea"/>
                <a:sym typeface="Wingdings" panose="05000000000000000000" pitchFamily="2" charset="2"/>
              </a:rPr>
              <a:t>移动计算存在的技术限制</a:t>
            </a:r>
          </a:p>
          <a:p>
            <a:pPr lvl="2" eaLnBrk="1" hangingPunct="1">
              <a:defRPr/>
            </a:pPr>
            <a:r>
              <a:rPr lang="zh-CN" altLang="en-US" dirty="0">
                <a:cs typeface="+mn-ea"/>
                <a:sym typeface="Wingdings" panose="05000000000000000000" pitchFamily="2" charset="2"/>
              </a:rPr>
              <a:t>屏幕、</a:t>
            </a:r>
            <a:r>
              <a:rPr lang="en-US" altLang="zh-CN" dirty="0">
                <a:cs typeface="+mn-ea"/>
                <a:sym typeface="Wingdings" panose="05000000000000000000" pitchFamily="2" charset="2"/>
              </a:rPr>
              <a:t>CPU</a:t>
            </a:r>
            <a:r>
              <a:rPr lang="zh-CN" altLang="en-US" dirty="0">
                <a:cs typeface="+mn-ea"/>
                <a:sym typeface="Wingdings" panose="05000000000000000000" pitchFamily="2" charset="2"/>
              </a:rPr>
              <a:t>、存储器等限制需要更多依赖于服务器</a:t>
            </a:r>
          </a:p>
          <a:p>
            <a:pPr lvl="2" eaLnBrk="1" hangingPunct="1">
              <a:defRPr/>
            </a:pPr>
            <a:r>
              <a:rPr lang="zh-CN" altLang="en-US" dirty="0">
                <a:cs typeface="+mn-ea"/>
                <a:sym typeface="Wingdings" panose="05000000000000000000" pitchFamily="2" charset="2"/>
              </a:rPr>
              <a:t>通信比本地计算需要更多的电能（</a:t>
            </a:r>
            <a:r>
              <a:rPr lang="en-US" altLang="zh-CN" dirty="0">
                <a:cs typeface="+mn-ea"/>
                <a:sym typeface="Wingdings" panose="05000000000000000000" pitchFamily="2" charset="2"/>
              </a:rPr>
              <a:t>10 : 1</a:t>
            </a:r>
            <a:r>
              <a:rPr lang="zh-CN" altLang="en-US" dirty="0">
                <a:cs typeface="+mn-ea"/>
                <a:sym typeface="Wingdings" panose="05000000000000000000" pitchFamily="2" charset="2"/>
              </a:rPr>
              <a:t>）</a:t>
            </a:r>
          </a:p>
          <a:p>
            <a:pPr eaLnBrk="1" hangingPunct="1">
              <a:defRPr/>
            </a:pPr>
            <a:endParaRPr lang="en-US" altLang="zh-CN" dirty="0"/>
          </a:p>
        </p:txBody>
      </p:sp>
      <p:sp>
        <p:nvSpPr>
          <p:cNvPr id="64514" name="页脚占位符 1">
            <a:extLst>
              <a:ext uri="{FF2B5EF4-FFF2-40B4-BE49-F238E27FC236}">
                <a16:creationId xmlns:a16="http://schemas.microsoft.com/office/drawing/2014/main" id="{6F467971-8D06-68F4-35E2-9B2D09A50751}"/>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64515" name="灯片编号占位符 2">
            <a:extLst>
              <a:ext uri="{FF2B5EF4-FFF2-40B4-BE49-F238E27FC236}">
                <a16:creationId xmlns:a16="http://schemas.microsoft.com/office/drawing/2014/main" id="{8CBAED8D-B816-49BA-EB19-A24E27C02B2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EBA425F-F5BD-4065-B31D-C51018430188}" type="slidenum">
              <a:rPr lang="en-US" altLang="zh-CN"/>
              <a:pPr/>
              <a:t>31</a:t>
            </a:fld>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3">
            <a:extLst>
              <a:ext uri="{FF2B5EF4-FFF2-40B4-BE49-F238E27FC236}">
                <a16:creationId xmlns:a16="http://schemas.microsoft.com/office/drawing/2014/main" id="{7F9395FC-0A59-9DEE-D1F0-E1FC3E1BA9EA}"/>
              </a:ext>
            </a:extLst>
          </p:cNvPr>
          <p:cNvSpPr>
            <a:spLocks noGrp="1" noChangeArrowheads="1"/>
          </p:cNvSpPr>
          <p:nvPr>
            <p:ph idx="1"/>
          </p:nvPr>
        </p:nvSpPr>
        <p:spPr>
          <a:xfrm>
            <a:off x="395288" y="1125538"/>
            <a:ext cx="7696200" cy="4032250"/>
          </a:xfrm>
        </p:spPr>
        <p:txBody>
          <a:bodyPr/>
          <a:lstStyle/>
          <a:p>
            <a:pPr eaLnBrk="1" hangingPunct="1">
              <a:lnSpc>
                <a:spcPct val="90000"/>
              </a:lnSpc>
            </a:pPr>
            <a:r>
              <a:rPr lang="zh-CN" altLang="en-US" sz="2400" b="1">
                <a:solidFill>
                  <a:srgbClr val="0033CC"/>
                </a:solidFill>
              </a:rPr>
              <a:t>多通道交互技术</a:t>
            </a:r>
            <a:r>
              <a:rPr lang="zh-CN" altLang="en-US" sz="2400"/>
              <a:t>（</a:t>
            </a:r>
            <a:r>
              <a:rPr lang="en-US" altLang="zh-CN" sz="2400"/>
              <a:t>Multi-Modal Interaction</a:t>
            </a:r>
            <a:r>
              <a:rPr lang="zh-CN" altLang="en-US" sz="2400"/>
              <a:t>，</a:t>
            </a:r>
            <a:r>
              <a:rPr lang="en-US" altLang="zh-CN" sz="2400"/>
              <a:t>MMI</a:t>
            </a:r>
            <a:r>
              <a:rPr lang="zh-CN" altLang="en-US" sz="2400"/>
              <a:t>）：是一种使用多种通道与计算机通信的人机交互方式，采用这种方式的计算机用户界面称为多通道用户界面。</a:t>
            </a:r>
          </a:p>
          <a:p>
            <a:pPr eaLnBrk="1" hangingPunct="1">
              <a:lnSpc>
                <a:spcPct val="90000"/>
              </a:lnSpc>
            </a:pPr>
            <a:r>
              <a:rPr lang="zh-CN" altLang="en-US" sz="2400"/>
              <a:t>通道（</a:t>
            </a:r>
            <a:r>
              <a:rPr lang="en-US" altLang="zh-CN" sz="2400"/>
              <a:t>Modality</a:t>
            </a:r>
            <a:r>
              <a:rPr lang="zh-CN" altLang="en-US" sz="2400"/>
              <a:t>）一词源于</a:t>
            </a:r>
            <a:r>
              <a:rPr lang="zh-CN" altLang="en-US" sz="2400" b="1">
                <a:solidFill>
                  <a:srgbClr val="C00000"/>
                </a:solidFill>
              </a:rPr>
              <a:t>心理学</a:t>
            </a:r>
            <a:r>
              <a:rPr lang="zh-CN" altLang="en-US" sz="2400"/>
              <a:t>的概念，涵盖了</a:t>
            </a:r>
            <a:r>
              <a:rPr lang="zh-CN" altLang="en-US" sz="2400">
                <a:solidFill>
                  <a:srgbClr val="0033CC"/>
                </a:solidFill>
              </a:rPr>
              <a:t>用户表达意图、执行动作或感知反馈信息的各种通信方法</a:t>
            </a:r>
            <a:r>
              <a:rPr lang="zh-CN" altLang="en-US" sz="2400"/>
              <a:t>，如言语、眼神、脸部表情、唇动、手动、手势、头动、肢体姿势、触觉、嗅觉和味觉等。</a:t>
            </a:r>
          </a:p>
          <a:p>
            <a:pPr eaLnBrk="1" hangingPunct="1">
              <a:lnSpc>
                <a:spcPct val="90000"/>
              </a:lnSpc>
              <a:buFontTx/>
              <a:buNone/>
            </a:pPr>
            <a:endParaRPr lang="zh-CN" altLang="en-US" sz="2400"/>
          </a:p>
          <a:p>
            <a:pPr eaLnBrk="1" hangingPunct="1">
              <a:lnSpc>
                <a:spcPct val="90000"/>
              </a:lnSpc>
              <a:buFontTx/>
              <a:buNone/>
            </a:pPr>
            <a:r>
              <a:rPr lang="zh-CN" altLang="en-US"/>
              <a:t>   </a:t>
            </a:r>
            <a:endParaRPr lang="zh-CN" altLang="en-US" sz="2400"/>
          </a:p>
          <a:p>
            <a:pPr eaLnBrk="1" hangingPunct="1">
              <a:lnSpc>
                <a:spcPct val="90000"/>
              </a:lnSpc>
            </a:pPr>
            <a:endParaRPr lang="en-US" altLang="zh-CN" sz="2400"/>
          </a:p>
        </p:txBody>
      </p:sp>
      <p:sp>
        <p:nvSpPr>
          <p:cNvPr id="66562" name="页脚占位符 1">
            <a:extLst>
              <a:ext uri="{FF2B5EF4-FFF2-40B4-BE49-F238E27FC236}">
                <a16:creationId xmlns:a16="http://schemas.microsoft.com/office/drawing/2014/main" id="{D9CE55BE-9D98-D82D-DD53-391710CB7F3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66563" name="灯片编号占位符 2">
            <a:extLst>
              <a:ext uri="{FF2B5EF4-FFF2-40B4-BE49-F238E27FC236}">
                <a16:creationId xmlns:a16="http://schemas.microsoft.com/office/drawing/2014/main" id="{A89092B2-2634-7B65-3C50-39D783B49CC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2C281E-495D-4621-A32C-515D0D9227D8}" type="slidenum">
              <a:rPr lang="en-US" altLang="zh-CN"/>
              <a:pPr/>
              <a:t>32</a:t>
            </a:fld>
            <a:endParaRPr lang="en-US" alt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a:extLst>
              <a:ext uri="{FF2B5EF4-FFF2-40B4-BE49-F238E27FC236}">
                <a16:creationId xmlns:a16="http://schemas.microsoft.com/office/drawing/2014/main" id="{A6B73832-249D-728C-FEED-30DE13AA60AA}"/>
              </a:ext>
            </a:extLst>
          </p:cNvPr>
          <p:cNvSpPr>
            <a:spLocks noGrp="1" noChangeArrowheads="1"/>
          </p:cNvSpPr>
          <p:nvPr>
            <p:ph idx="1"/>
          </p:nvPr>
        </p:nvSpPr>
        <p:spPr>
          <a:xfrm>
            <a:off x="539750" y="908050"/>
            <a:ext cx="7696200" cy="3657600"/>
          </a:xfrm>
        </p:spPr>
        <p:txBody>
          <a:bodyPr/>
          <a:lstStyle/>
          <a:p>
            <a:pPr eaLnBrk="1" hangingPunct="1"/>
            <a:r>
              <a:rPr lang="zh-CN" altLang="en-US">
                <a:solidFill>
                  <a:srgbClr val="0033CC"/>
                </a:solidFill>
              </a:rPr>
              <a:t>增强现实（</a:t>
            </a:r>
            <a:r>
              <a:rPr lang="en-US" altLang="zh-CN">
                <a:solidFill>
                  <a:srgbClr val="0033CC"/>
                </a:solidFill>
              </a:rPr>
              <a:t>Augmented Reality</a:t>
            </a:r>
            <a:r>
              <a:rPr lang="zh-CN" altLang="en-US">
                <a:solidFill>
                  <a:srgbClr val="0033CC"/>
                </a:solidFill>
              </a:rPr>
              <a:t>）</a:t>
            </a:r>
          </a:p>
          <a:p>
            <a:pPr lvl="2" eaLnBrk="1" hangingPunct="1">
              <a:lnSpc>
                <a:spcPct val="140000"/>
              </a:lnSpc>
            </a:pPr>
            <a:r>
              <a:rPr lang="en-US" altLang="zh-CN"/>
              <a:t>ACM SIGCHI 2004</a:t>
            </a:r>
            <a:r>
              <a:rPr lang="zh-CN" altLang="en-US"/>
              <a:t>组织了一个专题讨论</a:t>
            </a:r>
          </a:p>
          <a:p>
            <a:pPr lvl="2" eaLnBrk="1" hangingPunct="1">
              <a:lnSpc>
                <a:spcPct val="140000"/>
              </a:lnSpc>
            </a:pPr>
            <a:r>
              <a:rPr lang="zh-CN" altLang="en-US"/>
              <a:t>将虚拟信息与现实重合，允许用户感知实际世界</a:t>
            </a:r>
          </a:p>
          <a:p>
            <a:pPr lvl="2" eaLnBrk="1" hangingPunct="1">
              <a:lnSpc>
                <a:spcPct val="140000"/>
              </a:lnSpc>
            </a:pPr>
            <a:r>
              <a:rPr lang="zh-CN" altLang="en-US"/>
              <a:t>对现实的补充或增强（数字特异功能），而非取代它（</a:t>
            </a:r>
            <a:r>
              <a:rPr lang="en-US" altLang="zh-CN">
                <a:solidFill>
                  <a:srgbClr val="0033CC"/>
                </a:solidFill>
              </a:rPr>
              <a:t>video</a:t>
            </a:r>
            <a:r>
              <a:rPr lang="zh-CN" altLang="en-US"/>
              <a:t>）</a:t>
            </a:r>
          </a:p>
          <a:p>
            <a:pPr lvl="2" eaLnBrk="1" hangingPunct="1">
              <a:lnSpc>
                <a:spcPct val="140000"/>
              </a:lnSpc>
            </a:pPr>
            <a:r>
              <a:rPr lang="zh-CN" altLang="en-US"/>
              <a:t>一个</a:t>
            </a:r>
            <a:r>
              <a:rPr lang="en-US" altLang="zh-CN"/>
              <a:t>AR</a:t>
            </a:r>
            <a:r>
              <a:rPr lang="zh-CN" altLang="en-US"/>
              <a:t>系统一般具有以下三个特征：</a:t>
            </a:r>
          </a:p>
          <a:p>
            <a:pPr lvl="3" eaLnBrk="1" hangingPunct="1">
              <a:lnSpc>
                <a:spcPct val="140000"/>
              </a:lnSpc>
            </a:pPr>
            <a:r>
              <a:rPr lang="zh-CN" altLang="en-US"/>
              <a:t>真实对象和虚拟对象在真实环境中的结合</a:t>
            </a:r>
          </a:p>
          <a:p>
            <a:pPr lvl="3" eaLnBrk="1" hangingPunct="1">
              <a:lnSpc>
                <a:spcPct val="140000"/>
              </a:lnSpc>
            </a:pPr>
            <a:r>
              <a:rPr lang="zh-CN" altLang="en-US"/>
              <a:t>交互并实时地运行</a:t>
            </a:r>
          </a:p>
          <a:p>
            <a:pPr lvl="3" eaLnBrk="1" hangingPunct="1">
              <a:lnSpc>
                <a:spcPct val="140000"/>
              </a:lnSpc>
            </a:pPr>
            <a:r>
              <a:rPr lang="zh-CN" altLang="en-US"/>
              <a:t>真实对象和虚拟对象相互之间准确重合（对位）</a:t>
            </a:r>
          </a:p>
          <a:p>
            <a:pPr lvl="2" eaLnBrk="1" hangingPunct="1">
              <a:lnSpc>
                <a:spcPct val="140000"/>
              </a:lnSpc>
            </a:pPr>
            <a:r>
              <a:rPr lang="zh-CN" altLang="en-US"/>
              <a:t>旨在增强用户的感知能力并对实际世界任务提供支持</a:t>
            </a:r>
          </a:p>
        </p:txBody>
      </p:sp>
      <p:sp>
        <p:nvSpPr>
          <p:cNvPr id="68610" name="页脚占位符 1">
            <a:extLst>
              <a:ext uri="{FF2B5EF4-FFF2-40B4-BE49-F238E27FC236}">
                <a16:creationId xmlns:a16="http://schemas.microsoft.com/office/drawing/2014/main" id="{EC8AD84E-0CC7-E4E1-14F5-DDA7AA0BFC29}"/>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68611" name="灯片编号占位符 2">
            <a:extLst>
              <a:ext uri="{FF2B5EF4-FFF2-40B4-BE49-F238E27FC236}">
                <a16:creationId xmlns:a16="http://schemas.microsoft.com/office/drawing/2014/main" id="{4625F86F-7796-437C-0572-024CAFEEBF5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F34E2A-3C14-4FF2-B58B-EE882990EA09}" type="slidenum">
              <a:rPr lang="en-US" altLang="zh-CN"/>
              <a:pPr/>
              <a:t>33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8914">
                                            <p:txEl>
                                              <p:pRg st="1" end="1"/>
                                            </p:txEl>
                                          </p:spTgt>
                                        </p:tgtEl>
                                        <p:attrNameLst>
                                          <p:attrName>style.visibility</p:attrName>
                                        </p:attrNameLst>
                                      </p:cBhvr>
                                      <p:to>
                                        <p:strVal val="visible"/>
                                      </p:to>
                                    </p:set>
                                    <p:animEffect transition="in" filter="blinds(horizontal)">
                                      <p:cBhvr>
                                        <p:cTn id="7" dur="500"/>
                                        <p:tgtEl>
                                          <p:spTgt spid="3891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8914">
                                            <p:txEl>
                                              <p:pRg st="2" end="2"/>
                                            </p:txEl>
                                          </p:spTgt>
                                        </p:tgtEl>
                                        <p:attrNameLst>
                                          <p:attrName>style.visibility</p:attrName>
                                        </p:attrNameLst>
                                      </p:cBhvr>
                                      <p:to>
                                        <p:strVal val="visible"/>
                                      </p:to>
                                    </p:set>
                                    <p:animEffect transition="in" filter="blinds(horizontal)">
                                      <p:cBhvr>
                                        <p:cTn id="10" dur="500"/>
                                        <p:tgtEl>
                                          <p:spTgt spid="38914">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8914">
                                            <p:txEl>
                                              <p:pRg st="3" end="3"/>
                                            </p:txEl>
                                          </p:spTgt>
                                        </p:tgtEl>
                                        <p:attrNameLst>
                                          <p:attrName>style.visibility</p:attrName>
                                        </p:attrNameLst>
                                      </p:cBhvr>
                                      <p:to>
                                        <p:strVal val="visible"/>
                                      </p:to>
                                    </p:set>
                                    <p:animEffect transition="in" filter="blinds(horizontal)">
                                      <p:cBhvr>
                                        <p:cTn id="13" dur="500"/>
                                        <p:tgtEl>
                                          <p:spTgt spid="38914">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8914">
                                            <p:txEl>
                                              <p:pRg st="4" end="4"/>
                                            </p:txEl>
                                          </p:spTgt>
                                        </p:tgtEl>
                                        <p:attrNameLst>
                                          <p:attrName>style.visibility</p:attrName>
                                        </p:attrNameLst>
                                      </p:cBhvr>
                                      <p:to>
                                        <p:strVal val="visible"/>
                                      </p:to>
                                    </p:set>
                                    <p:animEffect transition="in" filter="blinds(horizontal)">
                                      <p:cBhvr>
                                        <p:cTn id="16" dur="500"/>
                                        <p:tgtEl>
                                          <p:spTgt spid="38914">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8914">
                                            <p:txEl>
                                              <p:pRg st="5" end="5"/>
                                            </p:txEl>
                                          </p:spTgt>
                                        </p:tgtEl>
                                        <p:attrNameLst>
                                          <p:attrName>style.visibility</p:attrName>
                                        </p:attrNameLst>
                                      </p:cBhvr>
                                      <p:to>
                                        <p:strVal val="visible"/>
                                      </p:to>
                                    </p:set>
                                    <p:animEffect transition="in" filter="blinds(horizontal)">
                                      <p:cBhvr>
                                        <p:cTn id="19" dur="500"/>
                                        <p:tgtEl>
                                          <p:spTgt spid="38914">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8914">
                                            <p:txEl>
                                              <p:pRg st="6" end="6"/>
                                            </p:txEl>
                                          </p:spTgt>
                                        </p:tgtEl>
                                        <p:attrNameLst>
                                          <p:attrName>style.visibility</p:attrName>
                                        </p:attrNameLst>
                                      </p:cBhvr>
                                      <p:to>
                                        <p:strVal val="visible"/>
                                      </p:to>
                                    </p:set>
                                    <p:animEffect transition="in" filter="blinds(horizontal)">
                                      <p:cBhvr>
                                        <p:cTn id="22" dur="500"/>
                                        <p:tgtEl>
                                          <p:spTgt spid="38914">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8914">
                                            <p:txEl>
                                              <p:pRg st="7" end="7"/>
                                            </p:txEl>
                                          </p:spTgt>
                                        </p:tgtEl>
                                        <p:attrNameLst>
                                          <p:attrName>style.visibility</p:attrName>
                                        </p:attrNameLst>
                                      </p:cBhvr>
                                      <p:to>
                                        <p:strVal val="visible"/>
                                      </p:to>
                                    </p:set>
                                    <p:animEffect transition="in" filter="blinds(horizontal)">
                                      <p:cBhvr>
                                        <p:cTn id="25" dur="500"/>
                                        <p:tgtEl>
                                          <p:spTgt spid="38914">
                                            <p:txEl>
                                              <p:pRg st="7" end="7"/>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8914">
                                            <p:txEl>
                                              <p:pRg st="8" end="8"/>
                                            </p:txEl>
                                          </p:spTgt>
                                        </p:tgtEl>
                                        <p:attrNameLst>
                                          <p:attrName>style.visibility</p:attrName>
                                        </p:attrNameLst>
                                      </p:cBhvr>
                                      <p:to>
                                        <p:strVal val="visible"/>
                                      </p:to>
                                    </p:set>
                                    <p:animEffect transition="in" filter="blinds(horizontal)">
                                      <p:cBhvr>
                                        <p:cTn id="28" dur="500"/>
                                        <p:tgtEl>
                                          <p:spTgt spid="389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3">
            <a:extLst>
              <a:ext uri="{FF2B5EF4-FFF2-40B4-BE49-F238E27FC236}">
                <a16:creationId xmlns:a16="http://schemas.microsoft.com/office/drawing/2014/main" id="{33C10ED3-510D-B1C5-8777-525F0FF7A83E}"/>
              </a:ext>
            </a:extLst>
          </p:cNvPr>
          <p:cNvSpPr>
            <a:spLocks noGrp="1" noChangeArrowheads="1"/>
          </p:cNvSpPr>
          <p:nvPr>
            <p:ph idx="1"/>
          </p:nvPr>
        </p:nvSpPr>
        <p:spPr>
          <a:xfrm>
            <a:off x="-36513" y="1066800"/>
            <a:ext cx="7696201" cy="3657600"/>
          </a:xfrm>
        </p:spPr>
        <p:txBody>
          <a:bodyPr/>
          <a:lstStyle/>
          <a:p>
            <a:pPr lvl="2" eaLnBrk="1" hangingPunct="1"/>
            <a:r>
              <a:rPr lang="zh-CN" altLang="en-US" sz="2400"/>
              <a:t>应用前景十分广阔，例如，</a:t>
            </a:r>
          </a:p>
          <a:p>
            <a:pPr lvl="3" eaLnBrk="1" hangingPunct="1"/>
            <a:r>
              <a:rPr lang="zh-CN" altLang="en-US"/>
              <a:t>波音公司首先将</a:t>
            </a:r>
            <a:r>
              <a:rPr lang="en-US" altLang="zh-CN"/>
              <a:t>AR</a:t>
            </a:r>
            <a:r>
              <a:rPr lang="zh-CN" altLang="en-US"/>
              <a:t>应用于飞机布线</a:t>
            </a:r>
          </a:p>
          <a:p>
            <a:pPr lvl="3" eaLnBrk="1" hangingPunct="1"/>
            <a:r>
              <a:rPr lang="zh-CN" altLang="en-US"/>
              <a:t>用于外科手术的</a:t>
            </a:r>
            <a:r>
              <a:rPr lang="zh-CN" altLang="en-US">
                <a:latin typeface="Arial" panose="020B0604020202020204" pitchFamily="34" charset="0"/>
              </a:rPr>
              <a:t>“</a:t>
            </a:r>
            <a:r>
              <a:rPr lang="en-US" altLang="zh-CN"/>
              <a:t>X</a:t>
            </a:r>
            <a:r>
              <a:rPr lang="zh-CN" altLang="en-US"/>
              <a:t>射线视觉</a:t>
            </a:r>
            <a:r>
              <a:rPr lang="zh-CN" altLang="en-US">
                <a:latin typeface="Arial" panose="020B0604020202020204" pitchFamily="34" charset="0"/>
              </a:rPr>
              <a:t>”</a:t>
            </a:r>
            <a:endParaRPr lang="zh-CN" altLang="en-US"/>
          </a:p>
          <a:p>
            <a:pPr lvl="3" eaLnBrk="1" hangingPunct="1"/>
            <a:r>
              <a:rPr lang="zh-CN" altLang="en-US"/>
              <a:t>互动教学</a:t>
            </a:r>
          </a:p>
          <a:p>
            <a:pPr lvl="3" eaLnBrk="1" hangingPunct="1"/>
            <a:r>
              <a:rPr lang="zh-CN" altLang="en-US"/>
              <a:t>军事行动</a:t>
            </a:r>
          </a:p>
        </p:txBody>
      </p:sp>
      <p:pic>
        <p:nvPicPr>
          <p:cNvPr id="70658" name="Picture 4">
            <a:extLst>
              <a:ext uri="{FF2B5EF4-FFF2-40B4-BE49-F238E27FC236}">
                <a16:creationId xmlns:a16="http://schemas.microsoft.com/office/drawing/2014/main" id="{01E464BF-22F8-96E7-B827-0E9D8F6081C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32588" y="620713"/>
            <a:ext cx="1820862"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Picture 5">
            <a:extLst>
              <a:ext uri="{FF2B5EF4-FFF2-40B4-BE49-F238E27FC236}">
                <a16:creationId xmlns:a16="http://schemas.microsoft.com/office/drawing/2014/main" id="{10B1B8AD-1E85-5F2F-6EDD-C4C1C2CEEE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00113" y="3500438"/>
            <a:ext cx="2536825"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6">
            <a:extLst>
              <a:ext uri="{FF2B5EF4-FFF2-40B4-BE49-F238E27FC236}">
                <a16:creationId xmlns:a16="http://schemas.microsoft.com/office/drawing/2014/main" id="{BA64A9DE-5AB3-3F2B-03FE-1C5056A75BE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19475" y="3573463"/>
            <a:ext cx="2435225" cy="189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7">
            <a:extLst>
              <a:ext uri="{FF2B5EF4-FFF2-40B4-BE49-F238E27FC236}">
                <a16:creationId xmlns:a16="http://schemas.microsoft.com/office/drawing/2014/main" id="{C799F764-51BE-FEAD-2734-55D4524DCCE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011863" y="3573463"/>
            <a:ext cx="2520950"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页脚占位符 1">
            <a:extLst>
              <a:ext uri="{FF2B5EF4-FFF2-40B4-BE49-F238E27FC236}">
                <a16:creationId xmlns:a16="http://schemas.microsoft.com/office/drawing/2014/main" id="{50A21876-5468-B352-D545-CAFFF4967B9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70663" name="灯片编号占位符 2">
            <a:extLst>
              <a:ext uri="{FF2B5EF4-FFF2-40B4-BE49-F238E27FC236}">
                <a16:creationId xmlns:a16="http://schemas.microsoft.com/office/drawing/2014/main" id="{472B832F-E805-AD21-2BE3-D54B71837C1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42CE93-E5AD-46C9-A683-71D1382999ED}" type="slidenum">
              <a:rPr lang="en-US" altLang="zh-CN"/>
              <a:pPr/>
              <a:t>34</a:t>
            </a:fld>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3">
            <a:extLst>
              <a:ext uri="{FF2B5EF4-FFF2-40B4-BE49-F238E27FC236}">
                <a16:creationId xmlns:a16="http://schemas.microsoft.com/office/drawing/2014/main" id="{7DA9EB76-8576-135A-6BF3-65BB1C1EFF2A}"/>
              </a:ext>
            </a:extLst>
          </p:cNvPr>
          <p:cNvSpPr>
            <a:spLocks noGrp="1" noChangeArrowheads="1"/>
          </p:cNvSpPr>
          <p:nvPr>
            <p:ph idx="1"/>
          </p:nvPr>
        </p:nvSpPr>
        <p:spPr>
          <a:xfrm>
            <a:off x="685800" y="404813"/>
            <a:ext cx="7696200" cy="3657600"/>
          </a:xfrm>
        </p:spPr>
        <p:txBody>
          <a:bodyPr/>
          <a:lstStyle/>
          <a:p>
            <a:pPr eaLnBrk="1" hangingPunct="1"/>
            <a:r>
              <a:rPr lang="zh-CN" altLang="en-US" b="1">
                <a:solidFill>
                  <a:srgbClr val="0033CC"/>
                </a:solidFill>
              </a:rPr>
              <a:t>语音交互技术</a:t>
            </a:r>
            <a:r>
              <a:rPr lang="zh-CN" altLang="en-US"/>
              <a:t> </a:t>
            </a:r>
          </a:p>
          <a:p>
            <a:pPr eaLnBrk="1" hangingPunct="1">
              <a:buFontTx/>
              <a:buNone/>
            </a:pPr>
            <a:r>
              <a:rPr lang="zh-CN" altLang="en-US" sz="2400"/>
              <a:t>    </a:t>
            </a:r>
            <a:r>
              <a:rPr lang="en-US" altLang="zh-CN" sz="2400"/>
              <a:t>-  </a:t>
            </a:r>
            <a:r>
              <a:rPr lang="zh-CN" altLang="en-US" sz="2400"/>
              <a:t>人类最自然、最便捷的沟通方式，所有信息设备</a:t>
            </a:r>
            <a:r>
              <a:rPr lang="zh-CN" altLang="en-US" sz="2400">
                <a:latin typeface="Arial" panose="020B0604020202020204" pitchFamily="34" charset="0"/>
              </a:rPr>
              <a:t>“</a:t>
            </a:r>
            <a:r>
              <a:rPr lang="zh-CN" altLang="en-US" sz="2400"/>
              <a:t>能</a:t>
            </a:r>
          </a:p>
          <a:p>
            <a:pPr eaLnBrk="1" hangingPunct="1">
              <a:buFontTx/>
              <a:buNone/>
            </a:pPr>
            <a:r>
              <a:rPr lang="zh-CN" altLang="en-US" sz="2400"/>
              <a:t>       听会说</a:t>
            </a:r>
            <a:r>
              <a:rPr lang="zh-CN" altLang="en-US" sz="2400">
                <a:latin typeface="Arial" panose="020B0604020202020204" pitchFamily="34" charset="0"/>
              </a:rPr>
              <a:t>”</a:t>
            </a:r>
            <a:r>
              <a:rPr lang="zh-CN" altLang="en-US" sz="2400"/>
              <a:t>是必然的趋势。</a:t>
            </a:r>
          </a:p>
          <a:p>
            <a:pPr eaLnBrk="1" hangingPunct="1"/>
            <a:r>
              <a:rPr lang="zh-CN" altLang="en-US"/>
              <a:t>实例：</a:t>
            </a:r>
            <a:r>
              <a:rPr lang="en-US" altLang="zh-CN"/>
              <a:t>Siri</a:t>
            </a:r>
          </a:p>
          <a:p>
            <a:pPr eaLnBrk="1" hangingPunct="1">
              <a:buFontTx/>
              <a:buNone/>
            </a:pPr>
            <a:r>
              <a:rPr lang="en-US" altLang="zh-CN"/>
              <a:t>    </a:t>
            </a:r>
            <a:r>
              <a:rPr lang="en-US" altLang="zh-CN" sz="2400"/>
              <a:t>iPhone 4S </a:t>
            </a:r>
            <a:r>
              <a:rPr lang="zh-CN" altLang="en-US" sz="2400"/>
              <a:t>上应用的一项语音控制功能。</a:t>
            </a:r>
          </a:p>
          <a:p>
            <a:pPr eaLnBrk="1" hangingPunct="1">
              <a:buFontTx/>
              <a:buNone/>
            </a:pPr>
            <a:endParaRPr lang="zh-CN" altLang="en-US" sz="2400"/>
          </a:p>
          <a:p>
            <a:pPr eaLnBrk="1" hangingPunct="1">
              <a:buFontTx/>
              <a:buNone/>
            </a:pPr>
            <a:r>
              <a:rPr lang="zh-CN" altLang="en-US" sz="2400" b="1">
                <a:solidFill>
                  <a:srgbClr val="0033CC"/>
                </a:solidFill>
              </a:rPr>
              <a:t>眼动跟踪技术等</a:t>
            </a:r>
            <a:r>
              <a:rPr lang="zh-CN" altLang="en-US" sz="2400"/>
              <a:t> </a:t>
            </a:r>
          </a:p>
        </p:txBody>
      </p:sp>
      <p:sp>
        <p:nvSpPr>
          <p:cNvPr id="72706" name="页脚占位符 1">
            <a:extLst>
              <a:ext uri="{FF2B5EF4-FFF2-40B4-BE49-F238E27FC236}">
                <a16:creationId xmlns:a16="http://schemas.microsoft.com/office/drawing/2014/main" id="{79701BDA-BE6F-678D-00A3-6A5F872C7A4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72707" name="灯片编号占位符 2">
            <a:extLst>
              <a:ext uri="{FF2B5EF4-FFF2-40B4-BE49-F238E27FC236}">
                <a16:creationId xmlns:a16="http://schemas.microsoft.com/office/drawing/2014/main" id="{D0160CE3-95A4-96A2-2182-9F3F0C79DA2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CCBDD9B-4E07-4F98-9194-0D3925ED246C}" type="slidenum">
              <a:rPr lang="en-US" altLang="zh-CN"/>
              <a:pPr/>
              <a:t>35</a:t>
            </a:fld>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221B3130-8A34-FF1F-22AD-6071CB9918DE}"/>
              </a:ext>
            </a:extLst>
          </p:cNvPr>
          <p:cNvSpPr>
            <a:spLocks noGrp="1" noChangeArrowheads="1"/>
          </p:cNvSpPr>
          <p:nvPr>
            <p:ph type="title"/>
          </p:nvPr>
        </p:nvSpPr>
        <p:spPr>
          <a:xfrm>
            <a:off x="685800" y="-747713"/>
            <a:ext cx="6870700" cy="1600201"/>
          </a:xfrm>
        </p:spPr>
        <p:txBody>
          <a:bodyPr/>
          <a:lstStyle/>
          <a:p>
            <a:pPr eaLnBrk="1" hangingPunct="1"/>
            <a:r>
              <a:rPr lang="zh-CN" altLang="en-US"/>
              <a:t>五、人机交互的应用</a:t>
            </a:r>
          </a:p>
        </p:txBody>
      </p:sp>
      <p:sp>
        <p:nvSpPr>
          <p:cNvPr id="74754" name="Rectangle 3">
            <a:extLst>
              <a:ext uri="{FF2B5EF4-FFF2-40B4-BE49-F238E27FC236}">
                <a16:creationId xmlns:a16="http://schemas.microsoft.com/office/drawing/2014/main" id="{BEA25E5B-4828-B49D-52A1-0B89BCD6D23C}"/>
              </a:ext>
            </a:extLst>
          </p:cNvPr>
          <p:cNvSpPr>
            <a:spLocks noGrp="1" noChangeArrowheads="1"/>
          </p:cNvSpPr>
          <p:nvPr>
            <p:ph idx="1"/>
          </p:nvPr>
        </p:nvSpPr>
        <p:spPr>
          <a:xfrm>
            <a:off x="250825" y="779463"/>
            <a:ext cx="7696200" cy="3657600"/>
          </a:xfrm>
        </p:spPr>
        <p:txBody>
          <a:bodyPr/>
          <a:lstStyle/>
          <a:p>
            <a:pPr eaLnBrk="1" hangingPunct="1"/>
            <a:r>
              <a:rPr lang="en-US" altLang="zh-CN">
                <a:solidFill>
                  <a:srgbClr val="0033CC"/>
                </a:solidFill>
              </a:rPr>
              <a:t>1. </a:t>
            </a:r>
            <a:r>
              <a:rPr lang="zh-CN" altLang="en-US">
                <a:solidFill>
                  <a:srgbClr val="0033CC"/>
                </a:solidFill>
              </a:rPr>
              <a:t>制造业</a:t>
            </a:r>
          </a:p>
          <a:p>
            <a:pPr lvl="1" eaLnBrk="1" hangingPunct="1"/>
            <a:r>
              <a:rPr lang="zh-CN" altLang="en-US"/>
              <a:t>位于法国</a:t>
            </a:r>
            <a:r>
              <a:rPr lang="en-US" altLang="zh-CN"/>
              <a:t>Velizy</a:t>
            </a:r>
            <a:r>
              <a:rPr lang="zh-CN" altLang="en-US"/>
              <a:t>城的汽车协同设计中心的标志雪铁龙 （</a:t>
            </a:r>
            <a:r>
              <a:rPr lang="en-US" altLang="zh-CN"/>
              <a:t>PSA</a:t>
            </a:r>
            <a:r>
              <a:rPr lang="zh-CN" altLang="en-US"/>
              <a:t>）公司利用</a:t>
            </a:r>
            <a:r>
              <a:rPr lang="en-US" altLang="zh-CN"/>
              <a:t>3DVIA Virtools </a:t>
            </a:r>
            <a:r>
              <a:rPr lang="zh-CN" altLang="en-US"/>
              <a:t>技术作为工业仿真系统的整合平台，采用主动式立体</a:t>
            </a:r>
            <a:r>
              <a:rPr lang="en-US" altLang="zh-CN"/>
              <a:t>Barco</a:t>
            </a:r>
            <a:r>
              <a:rPr lang="en-US" altLang="zh-CN">
                <a:latin typeface="Arial" panose="020B0604020202020204" pitchFamily="34" charset="0"/>
              </a:rPr>
              <a:t>‘</a:t>
            </a:r>
            <a:r>
              <a:rPr lang="en-US" altLang="zh-CN"/>
              <a:t>s I-Space 5</a:t>
            </a:r>
            <a:r>
              <a:rPr lang="zh-CN" altLang="en-US"/>
              <a:t>的</a:t>
            </a:r>
            <a:r>
              <a:rPr lang="en-US" altLang="zh-CN"/>
              <a:t>CAVE</a:t>
            </a:r>
            <a:r>
              <a:rPr lang="zh-CN" altLang="en-US"/>
              <a:t>洞穴式显示系统与</a:t>
            </a:r>
            <a:r>
              <a:rPr lang="en-US" altLang="zh-CN"/>
              <a:t>Barco CADWall</a:t>
            </a:r>
            <a:r>
              <a:rPr lang="zh-CN" altLang="en-US"/>
              <a:t>被动式单通道立体投影系统，德国的</a:t>
            </a:r>
            <a:r>
              <a:rPr lang="en-US" altLang="zh-CN"/>
              <a:t>A.R.T.</a:t>
            </a:r>
            <a:r>
              <a:rPr lang="zh-CN" altLang="en-US"/>
              <a:t>光学跟踪系统以及</a:t>
            </a:r>
            <a:r>
              <a:rPr lang="en-US" altLang="zh-CN"/>
              <a:t>Haption 6D 35-45</a:t>
            </a:r>
            <a:r>
              <a:rPr lang="zh-CN" altLang="en-US"/>
              <a:t>和</a:t>
            </a:r>
            <a:r>
              <a:rPr lang="en-US" altLang="zh-CN"/>
              <a:t>INCA</a:t>
            </a:r>
            <a:r>
              <a:rPr lang="zh-CN" altLang="en-US"/>
              <a:t>力反馈系统，用于汽车设计的检视、虚拟装配与协同项目的检测等等。</a:t>
            </a:r>
          </a:p>
          <a:p>
            <a:pPr eaLnBrk="1" hangingPunct="1"/>
            <a:endParaRPr lang="en-US" altLang="zh-CN"/>
          </a:p>
        </p:txBody>
      </p:sp>
      <p:pic>
        <p:nvPicPr>
          <p:cNvPr id="74755" name="Picture 6">
            <a:extLst>
              <a:ext uri="{FF2B5EF4-FFF2-40B4-BE49-F238E27FC236}">
                <a16:creationId xmlns:a16="http://schemas.microsoft.com/office/drawing/2014/main" id="{C5BF6393-12C9-5FE4-50E4-CA78C50B73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87900" y="4106863"/>
            <a:ext cx="3744913" cy="241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页脚占位符 1">
            <a:extLst>
              <a:ext uri="{FF2B5EF4-FFF2-40B4-BE49-F238E27FC236}">
                <a16:creationId xmlns:a16="http://schemas.microsoft.com/office/drawing/2014/main" id="{6FBDF69F-7DD2-4DB0-15FE-D14FD598C8B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74757" name="灯片编号占位符 2">
            <a:extLst>
              <a:ext uri="{FF2B5EF4-FFF2-40B4-BE49-F238E27FC236}">
                <a16:creationId xmlns:a16="http://schemas.microsoft.com/office/drawing/2014/main" id="{CB124BD3-4EF6-3E3D-7D03-D55455047C8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7E23A53-E322-4B27-80EE-F50D5D7C293F}" type="slidenum">
              <a:rPr lang="en-US" altLang="zh-CN"/>
              <a:pPr/>
              <a:t>36</a:t>
            </a:fld>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3">
            <a:extLst>
              <a:ext uri="{FF2B5EF4-FFF2-40B4-BE49-F238E27FC236}">
                <a16:creationId xmlns:a16="http://schemas.microsoft.com/office/drawing/2014/main" id="{8A6B4E59-F606-D138-24C2-9612621B95D1}"/>
              </a:ext>
            </a:extLst>
          </p:cNvPr>
          <p:cNvSpPr>
            <a:spLocks noGrp="1" noChangeArrowheads="1"/>
          </p:cNvSpPr>
          <p:nvPr>
            <p:ph idx="1"/>
          </p:nvPr>
        </p:nvSpPr>
        <p:spPr>
          <a:xfrm>
            <a:off x="260350" y="850900"/>
            <a:ext cx="7696200" cy="3657600"/>
          </a:xfrm>
        </p:spPr>
        <p:txBody>
          <a:bodyPr/>
          <a:lstStyle/>
          <a:p>
            <a:pPr eaLnBrk="1" hangingPunct="1"/>
            <a:r>
              <a:rPr lang="en-US" altLang="zh-CN"/>
              <a:t>2. </a:t>
            </a:r>
            <a:r>
              <a:rPr lang="zh-CN" altLang="en-US"/>
              <a:t>教育科研</a:t>
            </a:r>
          </a:p>
        </p:txBody>
      </p:sp>
      <p:sp>
        <p:nvSpPr>
          <p:cNvPr id="76802" name="Rectangle 6">
            <a:extLst>
              <a:ext uri="{FF2B5EF4-FFF2-40B4-BE49-F238E27FC236}">
                <a16:creationId xmlns:a16="http://schemas.microsoft.com/office/drawing/2014/main" id="{187156D6-BB77-F9F6-502F-9CBBD5DCAA14}"/>
              </a:ext>
            </a:extLst>
          </p:cNvPr>
          <p:cNvSpPr>
            <a:spLocks noChangeArrowheads="1"/>
          </p:cNvSpPr>
          <p:nvPr/>
        </p:nvSpPr>
        <p:spPr bwMode="auto">
          <a:xfrm>
            <a:off x="611188" y="909638"/>
            <a:ext cx="5688012"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eaLnBrk="0" hangingPunct="0">
              <a:defRPr>
                <a:solidFill>
                  <a:schemeClr val="tx1"/>
                </a:solidFill>
                <a:latin typeface="Comic Sans MS" panose="030F0702030302020204" pitchFamily="66" charset="0"/>
                <a:ea typeface="宋体" panose="02010600030101010101" pitchFamily="2" charset="-122"/>
              </a:defRPr>
            </a:lvl3pPr>
            <a:lvl4pPr eaLnBrk="0" hangingPunct="0">
              <a:defRPr>
                <a:solidFill>
                  <a:schemeClr val="tx1"/>
                </a:solidFill>
                <a:latin typeface="Comic Sans MS" panose="030F0702030302020204" pitchFamily="66" charset="0"/>
                <a:ea typeface="宋体" panose="02010600030101010101" pitchFamily="2" charset="-122"/>
              </a:defRPr>
            </a:lvl4pPr>
            <a:lvl5pPr eaLnBrk="0" hangingPunct="0">
              <a:defRPr>
                <a:solidFill>
                  <a:schemeClr val="tx1"/>
                </a:solidFill>
                <a:latin typeface="Comic Sans MS" panose="030F0702030302020204" pitchFamily="66" charset="0"/>
                <a:ea typeface="宋体" panose="02010600030101010101" pitchFamily="2" charset="-122"/>
              </a:defRPr>
            </a:lvl5pPr>
            <a:lvl6pPr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lvl="1" eaLnBrk="1" hangingPunct="1">
              <a:spcBef>
                <a:spcPct val="20000"/>
              </a:spcBef>
            </a:pPr>
            <a:r>
              <a:rPr lang="en-US" altLang="zh-CN" sz="2400"/>
              <a:t> </a:t>
            </a:r>
          </a:p>
          <a:p>
            <a:pPr lvl="1" eaLnBrk="1" hangingPunct="1">
              <a:spcBef>
                <a:spcPct val="20000"/>
              </a:spcBef>
              <a:buFontTx/>
              <a:buChar char="–"/>
            </a:pPr>
            <a:r>
              <a:rPr lang="zh-CN" altLang="en-US" sz="2400"/>
              <a:t>科视设计并安装的全沉浸式</a:t>
            </a:r>
            <a:r>
              <a:rPr lang="en-US" altLang="zh-CN" sz="2400"/>
              <a:t>Christie TotalVIEW</a:t>
            </a:r>
            <a:r>
              <a:rPr lang="en-US" altLang="zh-CN" sz="2400">
                <a:latin typeface="Arial" panose="020B0604020202020204" pitchFamily="34" charset="0"/>
              </a:rPr>
              <a:t>™</a:t>
            </a:r>
            <a:r>
              <a:rPr lang="en-US" altLang="zh-CN" sz="2400"/>
              <a:t> CAVE</a:t>
            </a:r>
            <a:r>
              <a:rPr lang="zh-CN" altLang="en-US" sz="2400"/>
              <a:t>，用于在威斯康星州</a:t>
            </a:r>
            <a:r>
              <a:rPr lang="en-US" altLang="zh-CN" sz="2400"/>
              <a:t>Pier</a:t>
            </a:r>
            <a:r>
              <a:rPr lang="zh-CN" altLang="en-US" sz="2400"/>
              <a:t>的密尔沃基举办的著名的</a:t>
            </a:r>
            <a:r>
              <a:rPr lang="en-US" altLang="zh-CN" sz="2400"/>
              <a:t>Discovery World</a:t>
            </a:r>
            <a:r>
              <a:rPr lang="zh-CN" altLang="en-US" sz="2400"/>
              <a:t>展览。这套被</a:t>
            </a:r>
            <a:r>
              <a:rPr lang="en-US" altLang="zh-CN" sz="2400"/>
              <a:t>Discovery World</a:t>
            </a:r>
            <a:r>
              <a:rPr lang="zh-CN" altLang="en-US" sz="2400"/>
              <a:t>称为</a:t>
            </a:r>
            <a:r>
              <a:rPr lang="en-US" altLang="zh-CN" sz="2400">
                <a:latin typeface="Arial" panose="020B0604020202020204" pitchFamily="34" charset="0"/>
              </a:rPr>
              <a:t>“</a:t>
            </a:r>
            <a:r>
              <a:rPr lang="zh-CN" altLang="en-US" sz="2400"/>
              <a:t>人机交互式虚拟教育</a:t>
            </a:r>
            <a:r>
              <a:rPr lang="en-US" altLang="zh-CN" sz="2400">
                <a:latin typeface="Arial" panose="020B0604020202020204" pitchFamily="34" charset="0"/>
              </a:rPr>
              <a:t>”</a:t>
            </a:r>
            <a:r>
              <a:rPr lang="zh-CN" altLang="en-US" sz="2400"/>
              <a:t>（</a:t>
            </a:r>
            <a:r>
              <a:rPr lang="en-US" altLang="zh-CN" sz="2400"/>
              <a:t>HIVE</a:t>
            </a:r>
            <a:r>
              <a:rPr lang="zh-CN" altLang="en-US" sz="2400"/>
              <a:t>）系统运用了</a:t>
            </a:r>
            <a:r>
              <a:rPr lang="en-US" altLang="zh-CN" sz="2400"/>
              <a:t>3D</a:t>
            </a:r>
            <a:r>
              <a:rPr lang="zh-CN" altLang="en-US" sz="2400"/>
              <a:t>投影显示技术</a:t>
            </a:r>
            <a:r>
              <a:rPr lang="en-US" altLang="zh-CN" sz="2400">
                <a:latin typeface="Arial" panose="020B0604020202020204" pitchFamily="34" charset="0"/>
              </a:rPr>
              <a:t>——</a:t>
            </a:r>
            <a:r>
              <a:rPr lang="en-US" altLang="zh-CN" sz="2400"/>
              <a:t>Mirage</a:t>
            </a:r>
            <a:r>
              <a:rPr lang="zh-CN" altLang="en-US" sz="2400"/>
              <a:t>系列投影机，实现了的沉浸式</a:t>
            </a:r>
            <a:r>
              <a:rPr lang="en-US" altLang="zh-CN" sz="2400"/>
              <a:t>3D</a:t>
            </a:r>
            <a:r>
              <a:rPr lang="zh-CN" altLang="en-US" sz="2400"/>
              <a:t>环境，使参观者能够获得关于生活环境的</a:t>
            </a:r>
            <a:r>
              <a:rPr lang="en-US" altLang="zh-CN" sz="2400">
                <a:latin typeface="Arial" panose="020B0604020202020204" pitchFamily="34" charset="0"/>
              </a:rPr>
              <a:t>“</a:t>
            </a:r>
            <a:r>
              <a:rPr lang="zh-CN" altLang="en-US" sz="2400"/>
              <a:t>近似真实</a:t>
            </a:r>
            <a:r>
              <a:rPr lang="en-US" altLang="zh-CN" sz="2400">
                <a:latin typeface="Arial" panose="020B0604020202020204" pitchFamily="34" charset="0"/>
              </a:rPr>
              <a:t>”</a:t>
            </a:r>
            <a:r>
              <a:rPr lang="zh-CN" altLang="en-US" sz="2400"/>
              <a:t>体验。</a:t>
            </a:r>
          </a:p>
          <a:p>
            <a:pPr eaLnBrk="1" hangingPunct="1">
              <a:spcBef>
                <a:spcPct val="20000"/>
              </a:spcBef>
              <a:buFontTx/>
              <a:buChar char="•"/>
            </a:pPr>
            <a:endParaRPr lang="en-US" altLang="zh-CN" sz="2800"/>
          </a:p>
        </p:txBody>
      </p:sp>
      <p:pic>
        <p:nvPicPr>
          <p:cNvPr id="76803" name="Picture 1" descr="20081023161731280">
            <a:extLst>
              <a:ext uri="{FF2B5EF4-FFF2-40B4-BE49-F238E27FC236}">
                <a16:creationId xmlns:a16="http://schemas.microsoft.com/office/drawing/2014/main" id="{EF8F9C66-1706-3F1A-6348-8B787EC134E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40425" y="2300288"/>
            <a:ext cx="2452688" cy="364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页脚占位符 1">
            <a:extLst>
              <a:ext uri="{FF2B5EF4-FFF2-40B4-BE49-F238E27FC236}">
                <a16:creationId xmlns:a16="http://schemas.microsoft.com/office/drawing/2014/main" id="{0BCF376A-953B-AE0A-13C8-210342279D3C}"/>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76805" name="灯片编号占位符 2">
            <a:extLst>
              <a:ext uri="{FF2B5EF4-FFF2-40B4-BE49-F238E27FC236}">
                <a16:creationId xmlns:a16="http://schemas.microsoft.com/office/drawing/2014/main" id="{A89729D9-322B-FAC9-FB50-C348399C743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F50707-C76C-4A5E-B952-C248889F2B28}" type="slidenum">
              <a:rPr lang="en-US" altLang="zh-CN"/>
              <a:pPr/>
              <a:t>37</a:t>
            </a:fld>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3">
            <a:extLst>
              <a:ext uri="{FF2B5EF4-FFF2-40B4-BE49-F238E27FC236}">
                <a16:creationId xmlns:a16="http://schemas.microsoft.com/office/drawing/2014/main" id="{88CA9CC0-357E-D78D-CA85-606B05B1404C}"/>
              </a:ext>
            </a:extLst>
          </p:cNvPr>
          <p:cNvSpPr>
            <a:spLocks noGrp="1" noChangeArrowheads="1"/>
          </p:cNvSpPr>
          <p:nvPr>
            <p:ph idx="1"/>
          </p:nvPr>
        </p:nvSpPr>
        <p:spPr>
          <a:xfrm>
            <a:off x="685800" y="1196975"/>
            <a:ext cx="7696200" cy="3657600"/>
          </a:xfrm>
        </p:spPr>
        <p:txBody>
          <a:bodyPr/>
          <a:lstStyle/>
          <a:p>
            <a:pPr eaLnBrk="1" hangingPunct="1"/>
            <a:r>
              <a:rPr lang="en-US" altLang="zh-CN"/>
              <a:t>3.</a:t>
            </a:r>
            <a:r>
              <a:rPr lang="zh-CN" altLang="en-US"/>
              <a:t>生活</a:t>
            </a:r>
          </a:p>
          <a:p>
            <a:pPr lvl="1" eaLnBrk="1" hangingPunct="1"/>
            <a:r>
              <a:rPr lang="zh-CN" altLang="en-US"/>
              <a:t>指纹识别和人脸表情识别技术广泛应用于人们日常生活的通信过程或者安全保护。</a:t>
            </a:r>
          </a:p>
          <a:p>
            <a:pPr eaLnBrk="1" hangingPunct="1"/>
            <a:endParaRPr lang="en-US" altLang="zh-CN"/>
          </a:p>
        </p:txBody>
      </p:sp>
      <p:pic>
        <p:nvPicPr>
          <p:cNvPr id="78850" name="Picture 1">
            <a:extLst>
              <a:ext uri="{FF2B5EF4-FFF2-40B4-BE49-F238E27FC236}">
                <a16:creationId xmlns:a16="http://schemas.microsoft.com/office/drawing/2014/main" id="{D3095477-6E90-C591-7CEE-55967242FCC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2638" y="2781300"/>
            <a:ext cx="4679950"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页脚占位符 1">
            <a:extLst>
              <a:ext uri="{FF2B5EF4-FFF2-40B4-BE49-F238E27FC236}">
                <a16:creationId xmlns:a16="http://schemas.microsoft.com/office/drawing/2014/main" id="{B9F11C1B-910F-EBD9-5ABC-3C79CA48CB4C}"/>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78852" name="灯片编号占位符 2">
            <a:extLst>
              <a:ext uri="{FF2B5EF4-FFF2-40B4-BE49-F238E27FC236}">
                <a16:creationId xmlns:a16="http://schemas.microsoft.com/office/drawing/2014/main" id="{518D799E-A579-1125-1920-2293873FBEA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E9C065F-924B-4016-B819-D7982DE6404A}" type="slidenum">
              <a:rPr lang="en-US" altLang="zh-CN"/>
              <a:pPr/>
              <a:t>38</a:t>
            </a:fld>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3">
            <a:extLst>
              <a:ext uri="{FF2B5EF4-FFF2-40B4-BE49-F238E27FC236}">
                <a16:creationId xmlns:a16="http://schemas.microsoft.com/office/drawing/2014/main" id="{83DA7A0E-08C5-C608-977F-C71B10504FD7}"/>
              </a:ext>
            </a:extLst>
          </p:cNvPr>
          <p:cNvSpPr>
            <a:spLocks noGrp="1" noChangeArrowheads="1"/>
          </p:cNvSpPr>
          <p:nvPr>
            <p:ph idx="1"/>
          </p:nvPr>
        </p:nvSpPr>
        <p:spPr>
          <a:xfrm>
            <a:off x="685800" y="1139825"/>
            <a:ext cx="7696200" cy="3657600"/>
          </a:xfrm>
        </p:spPr>
        <p:txBody>
          <a:bodyPr/>
          <a:lstStyle/>
          <a:p>
            <a:pPr eaLnBrk="1" hangingPunct="1"/>
            <a:r>
              <a:rPr lang="en-US" altLang="zh-CN"/>
              <a:t>4. </a:t>
            </a:r>
            <a:r>
              <a:rPr lang="zh-CN" altLang="en-US"/>
              <a:t>文化娱乐</a:t>
            </a:r>
          </a:p>
          <a:p>
            <a:pPr lvl="1" eaLnBrk="1" hangingPunct="1"/>
            <a:r>
              <a:rPr lang="zh-CN" altLang="en-US"/>
              <a:t>在影视制作领域，动作捕捉设备已经得到了广泛应用。如图展示了</a:t>
            </a:r>
            <a:r>
              <a:rPr lang="zh-CN" altLang="en-US">
                <a:latin typeface="Arial" panose="020B0604020202020204" pitchFamily="34" charset="0"/>
              </a:rPr>
              <a:t>“</a:t>
            </a:r>
            <a:r>
              <a:rPr lang="zh-CN" altLang="en-US"/>
              <a:t>加勒比海盗</a:t>
            </a:r>
            <a:r>
              <a:rPr lang="en-US" altLang="zh-CN"/>
              <a:t>3</a:t>
            </a:r>
            <a:r>
              <a:rPr lang="en-US" altLang="zh-CN">
                <a:latin typeface="Arial" panose="020B0604020202020204" pitchFamily="34" charset="0"/>
              </a:rPr>
              <a:t>”</a:t>
            </a:r>
            <a:r>
              <a:rPr lang="zh-CN" altLang="en-US"/>
              <a:t>制作过程中，</a:t>
            </a:r>
            <a:r>
              <a:rPr lang="zh-CN" altLang="en-US" b="1">
                <a:solidFill>
                  <a:srgbClr val="0033CC"/>
                </a:solidFill>
              </a:rPr>
              <a:t>运动捕捉</a:t>
            </a:r>
            <a:r>
              <a:rPr lang="zh-CN" altLang="en-US"/>
              <a:t>实验室场景和最终合成的影片效果。</a:t>
            </a:r>
          </a:p>
        </p:txBody>
      </p:sp>
      <p:pic>
        <p:nvPicPr>
          <p:cNvPr id="80898" name="Picture 2">
            <a:extLst>
              <a:ext uri="{FF2B5EF4-FFF2-40B4-BE49-F238E27FC236}">
                <a16:creationId xmlns:a16="http://schemas.microsoft.com/office/drawing/2014/main" id="{BF61755B-9652-6E23-8138-6EFC83083E9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1500" y="3071813"/>
            <a:ext cx="3919538"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899" name="Picture 3">
            <a:extLst>
              <a:ext uri="{FF2B5EF4-FFF2-40B4-BE49-F238E27FC236}">
                <a16:creationId xmlns:a16="http://schemas.microsoft.com/office/drawing/2014/main" id="{A5074A31-19AA-061A-0ADC-628874BFF40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43438" y="3071813"/>
            <a:ext cx="4302125" cy="276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页脚占位符 1">
            <a:extLst>
              <a:ext uri="{FF2B5EF4-FFF2-40B4-BE49-F238E27FC236}">
                <a16:creationId xmlns:a16="http://schemas.microsoft.com/office/drawing/2014/main" id="{76114CC9-8FD2-CEAA-4BCD-BF71A60CBB51}"/>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80901" name="灯片编号占位符 2">
            <a:extLst>
              <a:ext uri="{FF2B5EF4-FFF2-40B4-BE49-F238E27FC236}">
                <a16:creationId xmlns:a16="http://schemas.microsoft.com/office/drawing/2014/main" id="{42BC3AC8-3813-0F0A-9CC6-557C37383D4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DEFEEFF-1F77-485D-855E-B056F1473065}" type="slidenum">
              <a:rPr lang="en-US" altLang="zh-CN"/>
              <a:pPr/>
              <a:t>39</a:t>
            </a:fld>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内容占位符 2">
            <a:extLst>
              <a:ext uri="{FF2B5EF4-FFF2-40B4-BE49-F238E27FC236}">
                <a16:creationId xmlns:a16="http://schemas.microsoft.com/office/drawing/2014/main" id="{12E84301-3A0E-8804-DA0C-32225DD2387D}"/>
              </a:ext>
            </a:extLst>
          </p:cNvPr>
          <p:cNvSpPr>
            <a:spLocks noGrp="1" noChangeArrowheads="1"/>
          </p:cNvSpPr>
          <p:nvPr>
            <p:ph idx="1"/>
          </p:nvPr>
        </p:nvSpPr>
        <p:spPr/>
        <p:txBody>
          <a:bodyPr/>
          <a:lstStyle/>
          <a:p>
            <a:pPr marL="0" indent="0">
              <a:buFontTx/>
              <a:buNone/>
            </a:pPr>
            <a:r>
              <a:rPr lang="zh-CN" altLang="en-US" sz="2400">
                <a:latin typeface="楷体" panose="02010609060101010101" pitchFamily="49" charset="-122"/>
                <a:ea typeface="楷体" panose="02010609060101010101" pitchFamily="49" charset="-122"/>
              </a:rPr>
              <a:t>“人机交互”是“软件工程”方向本科生的基础课程。本课程涵盖了</a:t>
            </a:r>
            <a:r>
              <a:rPr lang="en-US" altLang="zh-CN" sz="2400">
                <a:latin typeface="楷体" panose="02010609060101010101" pitchFamily="49" charset="-122"/>
                <a:ea typeface="楷体" panose="02010609060101010101" pitchFamily="49" charset="-122"/>
              </a:rPr>
              <a:t>ACM-IEEE</a:t>
            </a:r>
            <a:r>
              <a:rPr lang="zh-CN" altLang="en-US" sz="2400">
                <a:latin typeface="楷体" panose="02010609060101010101" pitchFamily="49" charset="-122"/>
                <a:ea typeface="楷体" panose="02010609060101010101" pitchFamily="49" charset="-122"/>
              </a:rPr>
              <a:t>课程体系中相关课程的大部分课题。其内容不仅包括许多相关的基础学科知识，如心理学、认知科学、人体工程学，人素学，也涵盖了大量应用实践领域的方法、过程和技术。其目的在于使学生在学习人机交互的基础理论知识的同时，掌握如何将交互设计的方法、过程和技术应用于设计和开发支持用户工作的交互式计算机系统。</a:t>
            </a:r>
            <a:endParaRPr lang="zh-CN" altLang="en-US" sz="2400">
              <a:latin typeface="Calibri" panose="020F0502020204030204" pitchFamily="34" charset="0"/>
              <a:ea typeface="楷体" panose="02010609060101010101" pitchFamily="49" charset="-122"/>
            </a:endParaRPr>
          </a:p>
          <a:p>
            <a:pPr marL="0" indent="0">
              <a:buFontTx/>
              <a:buNone/>
            </a:pPr>
            <a:endParaRPr lang="zh-CN" altLang="en-US">
              <a:cs typeface="Times New Roman" panose="02020603050405020304" pitchFamily="18" charset="0"/>
            </a:endParaRPr>
          </a:p>
        </p:txBody>
      </p:sp>
      <p:sp>
        <p:nvSpPr>
          <p:cNvPr id="10242" name="页脚占位符 3">
            <a:extLst>
              <a:ext uri="{FF2B5EF4-FFF2-40B4-BE49-F238E27FC236}">
                <a16:creationId xmlns:a16="http://schemas.microsoft.com/office/drawing/2014/main" id="{FF0E1348-66D7-3174-63D2-CF55DD156A8E}"/>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10243" name="灯片编号占位符 4">
            <a:extLst>
              <a:ext uri="{FF2B5EF4-FFF2-40B4-BE49-F238E27FC236}">
                <a16:creationId xmlns:a16="http://schemas.microsoft.com/office/drawing/2014/main" id="{532E7A8D-B4A4-110C-5FB2-5C5155FAD6F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9FBD1DA-2F1A-4B71-BD1F-0C69B95398BD}" type="slidenum">
              <a:rPr lang="en-US" altLang="zh-CN"/>
              <a:pPr/>
              <a:t>4</a:t>
            </a:fld>
            <a:endParaRPr lang="en-US" altLang="zh-CN"/>
          </a:p>
        </p:txBody>
      </p:sp>
      <p:sp>
        <p:nvSpPr>
          <p:cNvPr id="7" name="矩形: 圆角 6">
            <a:extLst>
              <a:ext uri="{FF2B5EF4-FFF2-40B4-BE49-F238E27FC236}">
                <a16:creationId xmlns:a16="http://schemas.microsoft.com/office/drawing/2014/main" id="{46545185-DB14-182B-320E-CCDF3045A919}"/>
              </a:ext>
            </a:extLst>
          </p:cNvPr>
          <p:cNvSpPr/>
          <p:nvPr/>
        </p:nvSpPr>
        <p:spPr>
          <a:xfrm>
            <a:off x="653111" y="1700808"/>
            <a:ext cx="7591296" cy="3657600"/>
          </a:xfrm>
          <a:prstGeom prst="roundRect">
            <a:avLst/>
          </a:prstGeom>
          <a:solidFill>
            <a:srgbClr val="00B0F0"/>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3">
            <a:extLst>
              <a:ext uri="{FF2B5EF4-FFF2-40B4-BE49-F238E27FC236}">
                <a16:creationId xmlns:a16="http://schemas.microsoft.com/office/drawing/2014/main" id="{B5D6268A-FA67-230B-0EC6-2EBFA7DD3EA5}"/>
              </a:ext>
            </a:extLst>
          </p:cNvPr>
          <p:cNvSpPr>
            <a:spLocks noGrp="1" noChangeArrowheads="1"/>
          </p:cNvSpPr>
          <p:nvPr>
            <p:ph idx="1"/>
          </p:nvPr>
        </p:nvSpPr>
        <p:spPr>
          <a:xfrm>
            <a:off x="395288" y="549275"/>
            <a:ext cx="7696200" cy="3657600"/>
          </a:xfrm>
        </p:spPr>
        <p:txBody>
          <a:bodyPr/>
          <a:lstStyle/>
          <a:p>
            <a:pPr eaLnBrk="1" hangingPunct="1"/>
            <a:r>
              <a:rPr lang="en-US" altLang="zh-CN"/>
              <a:t>5. </a:t>
            </a:r>
            <a:r>
              <a:rPr lang="zh-CN" altLang="en-US"/>
              <a:t>体育</a:t>
            </a:r>
          </a:p>
          <a:p>
            <a:pPr lvl="1" eaLnBrk="1" hangingPunct="1"/>
            <a:r>
              <a:rPr lang="zh-CN" altLang="en-US"/>
              <a:t>英国推出三维立体电视节目，播放了英式橄榄球和足球比赛画面，通过两台摄像机拍摄，模拟人左右眼的成像，观众通过特制的三维立体眼镜，使大脑对图像进行处理，让画面看上去好像在起居室里现身。给观众身临其境的感觉，球员的一举一动仿佛就在身边。</a:t>
            </a:r>
          </a:p>
          <a:p>
            <a:pPr eaLnBrk="1" hangingPunct="1"/>
            <a:endParaRPr lang="en-US" altLang="zh-CN"/>
          </a:p>
        </p:txBody>
      </p:sp>
      <p:pic>
        <p:nvPicPr>
          <p:cNvPr id="82946" name="Picture 2" descr="英国明年将推三维立体电视节目(组图)">
            <a:extLst>
              <a:ext uri="{FF2B5EF4-FFF2-40B4-BE49-F238E27FC236}">
                <a16:creationId xmlns:a16="http://schemas.microsoft.com/office/drawing/2014/main" id="{7E19E572-356B-BF05-8579-2B1215CA5C5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9750" y="3573463"/>
            <a:ext cx="4087813" cy="250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7" name="Picture 3" descr="英国明年将推三维立体电视节目(组图)">
            <a:extLst>
              <a:ext uri="{FF2B5EF4-FFF2-40B4-BE49-F238E27FC236}">
                <a16:creationId xmlns:a16="http://schemas.microsoft.com/office/drawing/2014/main" id="{13C11B4C-C1BA-EB60-470C-89CB46F0C56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83125" y="3573463"/>
            <a:ext cx="4086225" cy="250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页脚占位符 1">
            <a:extLst>
              <a:ext uri="{FF2B5EF4-FFF2-40B4-BE49-F238E27FC236}">
                <a16:creationId xmlns:a16="http://schemas.microsoft.com/office/drawing/2014/main" id="{A50FA349-812D-E2D7-7B49-A744A9371C51}"/>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82949" name="灯片编号占位符 2">
            <a:extLst>
              <a:ext uri="{FF2B5EF4-FFF2-40B4-BE49-F238E27FC236}">
                <a16:creationId xmlns:a16="http://schemas.microsoft.com/office/drawing/2014/main" id="{2F8846AD-D69B-E07B-E630-C80A89179D1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DDE0495-68F2-4531-9D56-3B2D60EF6BD1}" type="slidenum">
              <a:rPr lang="en-US" altLang="zh-CN"/>
              <a:pPr/>
              <a:t>40</a:t>
            </a:fld>
            <a:endParaRPr lang="en-US" alt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3">
            <a:extLst>
              <a:ext uri="{FF2B5EF4-FFF2-40B4-BE49-F238E27FC236}">
                <a16:creationId xmlns:a16="http://schemas.microsoft.com/office/drawing/2014/main" id="{F272CAF2-15F6-F1EB-EE81-F1721AF94921}"/>
              </a:ext>
            </a:extLst>
          </p:cNvPr>
          <p:cNvSpPr>
            <a:spLocks noGrp="1" noChangeArrowheads="1"/>
          </p:cNvSpPr>
          <p:nvPr>
            <p:ph type="body" sz="half" idx="1"/>
          </p:nvPr>
        </p:nvSpPr>
        <p:spPr>
          <a:xfrm>
            <a:off x="611188" y="1125538"/>
            <a:ext cx="7632700" cy="4967287"/>
          </a:xfrm>
        </p:spPr>
        <p:txBody>
          <a:bodyPr/>
          <a:lstStyle/>
          <a:p>
            <a:pPr eaLnBrk="1" hangingPunct="1"/>
            <a:r>
              <a:rPr lang="zh-CN" altLang="en-US"/>
              <a:t>体育</a:t>
            </a:r>
          </a:p>
          <a:p>
            <a:pPr lvl="1" eaLnBrk="1" hangingPunct="1"/>
            <a:r>
              <a:rPr lang="zh-CN" altLang="en-US" b="1">
                <a:solidFill>
                  <a:srgbClr val="0033CC"/>
                </a:solidFill>
              </a:rPr>
              <a:t>运动捕捉系统</a:t>
            </a:r>
            <a:r>
              <a:rPr lang="zh-CN" altLang="en-US"/>
              <a:t>在体育训练中可以帮助教练员从不同的视角观察和监控运动员的技术动作，并大量地获取某类技术动作的</a:t>
            </a:r>
            <a:r>
              <a:rPr lang="zh-CN" altLang="en-US" b="1">
                <a:solidFill>
                  <a:srgbClr val="0033CC"/>
                </a:solidFill>
              </a:rPr>
              <a:t>运动参数</a:t>
            </a:r>
            <a:r>
              <a:rPr lang="zh-CN" altLang="en-US"/>
              <a:t>及</a:t>
            </a:r>
            <a:r>
              <a:rPr lang="zh-CN" altLang="en-US" b="1">
                <a:solidFill>
                  <a:srgbClr val="0033CC"/>
                </a:solidFill>
              </a:rPr>
              <a:t>生理生化指标等数据</a:t>
            </a:r>
            <a:r>
              <a:rPr lang="zh-CN" altLang="en-US"/>
              <a:t>，并统计出其运动规律，为科学训练提供标准规范的技术指导。</a:t>
            </a:r>
          </a:p>
          <a:p>
            <a:pPr lvl="2" eaLnBrk="1" hangingPunct="1"/>
            <a:r>
              <a:rPr lang="zh-CN" altLang="en-US"/>
              <a:t>曲棍球训练系统</a:t>
            </a:r>
          </a:p>
          <a:p>
            <a:pPr eaLnBrk="1" hangingPunct="1"/>
            <a:endParaRPr lang="en-US" altLang="zh-CN" sz="2000"/>
          </a:p>
        </p:txBody>
      </p:sp>
      <p:graphicFrame>
        <p:nvGraphicFramePr>
          <p:cNvPr id="84994" name="Object 1">
            <a:extLst>
              <a:ext uri="{FF2B5EF4-FFF2-40B4-BE49-F238E27FC236}">
                <a16:creationId xmlns:a16="http://schemas.microsoft.com/office/drawing/2014/main" id="{14D4AE74-8560-BFB0-DDFA-597DA86B7EF4}"/>
              </a:ext>
            </a:extLst>
          </p:cNvPr>
          <p:cNvGraphicFramePr>
            <a:graphicFrameLocks noGrp="1"/>
          </p:cNvGraphicFramePr>
          <p:nvPr>
            <p:ph sz="half" idx="2"/>
          </p:nvPr>
        </p:nvGraphicFramePr>
        <p:xfrm>
          <a:off x="4284663" y="3644900"/>
          <a:ext cx="4032250" cy="2611438"/>
        </p:xfrm>
        <a:graphic>
          <a:graphicData uri="http://schemas.openxmlformats.org/presentationml/2006/ole">
            <mc:AlternateContent xmlns:mc="http://schemas.openxmlformats.org/markup-compatibility/2006">
              <mc:Choice xmlns:v="urn:schemas-microsoft-com:vml" Requires="v">
                <p:oleObj r:id="rId3" imgW="4277792" imgH="2772152" progId="Word.Picture.8">
                  <p:embed/>
                </p:oleObj>
              </mc:Choice>
              <mc:Fallback>
                <p:oleObj r:id="rId3" imgW="4277792" imgH="2772152" progId="Word.Picture.8">
                  <p:embed/>
                  <p:pic>
                    <p:nvPicPr>
                      <p:cNvPr id="0" name="Object 1"/>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3644900"/>
                        <a:ext cx="4032250" cy="2611438"/>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4995" name="页脚占位符 1">
            <a:extLst>
              <a:ext uri="{FF2B5EF4-FFF2-40B4-BE49-F238E27FC236}">
                <a16:creationId xmlns:a16="http://schemas.microsoft.com/office/drawing/2014/main" id="{7D9F3E22-7A66-C5C1-3D10-7C230A785B2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84996" name="灯片编号占位符 2">
            <a:extLst>
              <a:ext uri="{FF2B5EF4-FFF2-40B4-BE49-F238E27FC236}">
                <a16:creationId xmlns:a16="http://schemas.microsoft.com/office/drawing/2014/main" id="{A5810425-BA74-544B-E439-6535D88854F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B568DBA-2029-40AB-BD4D-C1DA68C1A1A4}" type="slidenum">
              <a:rPr lang="en-US" altLang="zh-CN"/>
              <a:pPr/>
              <a:t>41</a:t>
            </a:fld>
            <a:endParaRPr lang="en-US"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3">
            <a:extLst>
              <a:ext uri="{FF2B5EF4-FFF2-40B4-BE49-F238E27FC236}">
                <a16:creationId xmlns:a16="http://schemas.microsoft.com/office/drawing/2014/main" id="{22D53ADA-52CE-E6C1-84E8-BFDDA0C423FA}"/>
              </a:ext>
            </a:extLst>
          </p:cNvPr>
          <p:cNvSpPr>
            <a:spLocks noGrp="1" noChangeArrowheads="1"/>
          </p:cNvSpPr>
          <p:nvPr>
            <p:ph idx="1"/>
          </p:nvPr>
        </p:nvSpPr>
        <p:spPr>
          <a:xfrm>
            <a:off x="115888" y="203200"/>
            <a:ext cx="4672012" cy="3802063"/>
          </a:xfrm>
        </p:spPr>
        <p:txBody>
          <a:bodyPr/>
          <a:lstStyle/>
          <a:p>
            <a:pPr marL="533400" indent="-533400" eaLnBrk="1" hangingPunct="1">
              <a:lnSpc>
                <a:spcPct val="90000"/>
              </a:lnSpc>
            </a:pPr>
            <a:r>
              <a:rPr lang="en-US" altLang="zh-CN" sz="3200"/>
              <a:t>6. </a:t>
            </a:r>
            <a:r>
              <a:rPr lang="zh-CN" altLang="en-US" sz="3200"/>
              <a:t>医疗保健</a:t>
            </a:r>
          </a:p>
          <a:p>
            <a:pPr marL="533400" indent="-533400" eaLnBrk="1" hangingPunct="1">
              <a:lnSpc>
                <a:spcPct val="90000"/>
              </a:lnSpc>
              <a:buFontTx/>
              <a:buNone/>
            </a:pPr>
            <a:r>
              <a:rPr lang="zh-CN" altLang="en-US"/>
              <a:t>     </a:t>
            </a:r>
            <a:r>
              <a:rPr lang="en-US" altLang="zh-CN"/>
              <a:t>- </a:t>
            </a:r>
            <a:r>
              <a:rPr lang="zh-CN" altLang="en-US" b="1">
                <a:solidFill>
                  <a:srgbClr val="0033CC"/>
                </a:solidFill>
              </a:rPr>
              <a:t>基于脑电波的人机交互</a:t>
            </a:r>
          </a:p>
          <a:p>
            <a:pPr marL="533400" indent="-533400" eaLnBrk="1" hangingPunct="1">
              <a:lnSpc>
                <a:spcPct val="90000"/>
              </a:lnSpc>
              <a:buFontTx/>
              <a:buNone/>
            </a:pPr>
            <a:r>
              <a:rPr lang="zh-CN" altLang="en-US"/>
              <a:t>     </a:t>
            </a:r>
            <a:r>
              <a:rPr lang="zh-CN" altLang="en-US" sz="2000"/>
              <a:t>在人脑和计算机或外部设备之间建立起来的一种通信系统。它能够为肢体残疾但思维意识正常的患者提供一种新型的对外信息交流手段，并在残疾人康复（如控制智能轮椅、机械手和移动机器人）和正常人辅助控制（如控制鼠标、打字、浏览网页）等领域有着广泛的应用前景。（</a:t>
            </a:r>
            <a:r>
              <a:rPr lang="en-US" altLang="zh-CN" sz="2000">
                <a:solidFill>
                  <a:srgbClr val="0033CC"/>
                </a:solidFill>
              </a:rPr>
              <a:t>video</a:t>
            </a:r>
            <a:r>
              <a:rPr lang="zh-CN" altLang="en-US" sz="2000"/>
              <a:t>）</a:t>
            </a:r>
          </a:p>
        </p:txBody>
      </p:sp>
      <p:pic>
        <p:nvPicPr>
          <p:cNvPr id="87042" name="Picture 4">
            <a:extLst>
              <a:ext uri="{FF2B5EF4-FFF2-40B4-BE49-F238E27FC236}">
                <a16:creationId xmlns:a16="http://schemas.microsoft.com/office/drawing/2014/main" id="{8BC741F3-9C21-73A2-3FEE-5F4214634FB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95838" y="1631950"/>
            <a:ext cx="3448050"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Picture 5">
            <a:extLst>
              <a:ext uri="{FF2B5EF4-FFF2-40B4-BE49-F238E27FC236}">
                <a16:creationId xmlns:a16="http://schemas.microsoft.com/office/drawing/2014/main" id="{A4E5B0D8-7797-67EA-2498-2DF7787D1B0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1188" y="3933825"/>
            <a:ext cx="4048125"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页脚占位符 1">
            <a:extLst>
              <a:ext uri="{FF2B5EF4-FFF2-40B4-BE49-F238E27FC236}">
                <a16:creationId xmlns:a16="http://schemas.microsoft.com/office/drawing/2014/main" id="{70D63180-7445-85B9-7EC6-09C8C53144C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87045" name="灯片编号占位符 2">
            <a:extLst>
              <a:ext uri="{FF2B5EF4-FFF2-40B4-BE49-F238E27FC236}">
                <a16:creationId xmlns:a16="http://schemas.microsoft.com/office/drawing/2014/main" id="{DB4CFABA-FEE8-3F17-ACA6-157D08ABD77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30AE77F-C5BA-4AF3-8B61-55F4F3DF4036}" type="slidenum">
              <a:rPr lang="en-US" altLang="zh-CN"/>
              <a:pPr/>
              <a:t>42</a:t>
            </a:fld>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DE893194-4A88-3D40-8E17-25076AF62DE2}"/>
              </a:ext>
            </a:extLst>
          </p:cNvPr>
          <p:cNvSpPr>
            <a:spLocks noGrp="1" noChangeArrowheads="1"/>
          </p:cNvSpPr>
          <p:nvPr>
            <p:ph type="title"/>
          </p:nvPr>
        </p:nvSpPr>
        <p:spPr>
          <a:xfrm>
            <a:off x="685800" y="-892175"/>
            <a:ext cx="6870700" cy="1600200"/>
          </a:xfrm>
        </p:spPr>
        <p:txBody>
          <a:bodyPr/>
          <a:lstStyle/>
          <a:p>
            <a:pPr eaLnBrk="1" hangingPunct="1"/>
            <a:r>
              <a:rPr lang="zh-CN" altLang="en-US"/>
              <a:t>六、人机交互研究的多学科基础</a:t>
            </a:r>
          </a:p>
        </p:txBody>
      </p:sp>
      <p:sp>
        <p:nvSpPr>
          <p:cNvPr id="89090" name="Rectangle 3">
            <a:extLst>
              <a:ext uri="{FF2B5EF4-FFF2-40B4-BE49-F238E27FC236}">
                <a16:creationId xmlns:a16="http://schemas.microsoft.com/office/drawing/2014/main" id="{FF106F33-B8C2-4C0F-D39F-0870C76FB14A}"/>
              </a:ext>
            </a:extLst>
          </p:cNvPr>
          <p:cNvSpPr>
            <a:spLocks noGrp="1" noChangeArrowheads="1"/>
          </p:cNvSpPr>
          <p:nvPr>
            <p:ph idx="1"/>
          </p:nvPr>
        </p:nvSpPr>
        <p:spPr>
          <a:xfrm>
            <a:off x="0" y="1387475"/>
            <a:ext cx="8820150" cy="1873250"/>
          </a:xfrm>
        </p:spPr>
        <p:txBody>
          <a:bodyPr/>
          <a:lstStyle/>
          <a:p>
            <a:pPr eaLnBrk="1" hangingPunct="1"/>
            <a:r>
              <a:rPr lang="en-US" altLang="zh-CN" sz="2400"/>
              <a:t>HCI</a:t>
            </a:r>
            <a:r>
              <a:rPr lang="zh-CN" altLang="en-US" sz="2400"/>
              <a:t>是一个多学科交叉的研究、开发和实践领域，例如</a:t>
            </a:r>
          </a:p>
          <a:p>
            <a:pPr lvl="1" eaLnBrk="1" hangingPunct="1"/>
            <a:r>
              <a:rPr lang="zh-CN" altLang="en-US" b="1">
                <a:solidFill>
                  <a:srgbClr val="C00000"/>
                </a:solidFill>
              </a:rPr>
              <a:t>工效学</a:t>
            </a:r>
            <a:r>
              <a:rPr lang="en-US" altLang="zh-CN"/>
              <a:t>(ergonomics): </a:t>
            </a:r>
            <a:r>
              <a:rPr lang="zh-CN" altLang="en-US"/>
              <a:t>设备、工作站和工作环境设计的基础</a:t>
            </a:r>
          </a:p>
          <a:p>
            <a:pPr lvl="1" eaLnBrk="1" hangingPunct="1"/>
            <a:r>
              <a:rPr lang="zh-CN" altLang="en-US" b="1">
                <a:solidFill>
                  <a:srgbClr val="C00000"/>
                </a:solidFill>
              </a:rPr>
              <a:t>人素学</a:t>
            </a:r>
            <a:r>
              <a:rPr lang="en-US" altLang="zh-CN"/>
              <a:t>(human factors): </a:t>
            </a:r>
            <a:r>
              <a:rPr lang="zh-CN" altLang="en-US"/>
              <a:t>任务分析和人类错误处理的基础</a:t>
            </a:r>
          </a:p>
          <a:p>
            <a:pPr lvl="1" eaLnBrk="1" hangingPunct="1"/>
            <a:r>
              <a:rPr lang="zh-CN" altLang="en-US" b="1">
                <a:solidFill>
                  <a:srgbClr val="C00000"/>
                </a:solidFill>
              </a:rPr>
              <a:t>认知心理学</a:t>
            </a:r>
            <a:r>
              <a:rPr lang="en-US" altLang="zh-CN"/>
              <a:t>(cognitive psychology): </a:t>
            </a:r>
            <a:r>
              <a:rPr lang="zh-CN" altLang="en-US"/>
              <a:t>用户心理建模的基础</a:t>
            </a:r>
          </a:p>
        </p:txBody>
      </p:sp>
      <p:graphicFrame>
        <p:nvGraphicFramePr>
          <p:cNvPr id="89091" name="Object 4">
            <a:extLst>
              <a:ext uri="{FF2B5EF4-FFF2-40B4-BE49-F238E27FC236}">
                <a16:creationId xmlns:a16="http://schemas.microsoft.com/office/drawing/2014/main" id="{FC8E7847-78CA-E21B-1687-DD20A40798C3}"/>
              </a:ext>
            </a:extLst>
          </p:cNvPr>
          <p:cNvGraphicFramePr>
            <a:graphicFrameLocks/>
          </p:cNvGraphicFramePr>
          <p:nvPr/>
        </p:nvGraphicFramePr>
        <p:xfrm>
          <a:off x="358775" y="3167063"/>
          <a:ext cx="8175625" cy="3538537"/>
        </p:xfrm>
        <a:graphic>
          <a:graphicData uri="http://schemas.openxmlformats.org/presentationml/2006/ole">
            <mc:AlternateContent xmlns:mc="http://schemas.openxmlformats.org/markup-compatibility/2006">
              <mc:Choice xmlns:v="urn:schemas-microsoft-com:vml" Requires="v">
                <p:oleObj r:id="rId3" imgW="7948440" imgH="3559680" progId="Visio.Drawing.11">
                  <p:embed/>
                </p:oleObj>
              </mc:Choice>
              <mc:Fallback>
                <p:oleObj r:id="rId3" imgW="7948440" imgH="3559680" progId="Visio.Drawing.11">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75" y="3167063"/>
                        <a:ext cx="8175625" cy="3538537"/>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9092" name="页脚占位符 1">
            <a:extLst>
              <a:ext uri="{FF2B5EF4-FFF2-40B4-BE49-F238E27FC236}">
                <a16:creationId xmlns:a16="http://schemas.microsoft.com/office/drawing/2014/main" id="{04770C64-3F72-A475-6B68-85659F88C926}"/>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89093" name="灯片编号占位符 2">
            <a:extLst>
              <a:ext uri="{FF2B5EF4-FFF2-40B4-BE49-F238E27FC236}">
                <a16:creationId xmlns:a16="http://schemas.microsoft.com/office/drawing/2014/main" id="{562682D5-BE78-C788-2866-7B03FE1F9E3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280F1EA-1BEF-4918-AFB1-84E0B4891B30}" type="slidenum">
              <a:rPr lang="en-US" altLang="zh-CN"/>
              <a:pPr/>
              <a:t>43</a:t>
            </a:fld>
            <a:endParaRPr lang="en-US" altLang="zh-CN"/>
          </a:p>
        </p:txBody>
      </p:sp>
      <p:sp>
        <p:nvSpPr>
          <p:cNvPr id="89094" name="文本框 2">
            <a:extLst>
              <a:ext uri="{FF2B5EF4-FFF2-40B4-BE49-F238E27FC236}">
                <a16:creationId xmlns:a16="http://schemas.microsoft.com/office/drawing/2014/main" id="{A0D7EAB8-48EC-1B91-A870-7FC8EC4951FE}"/>
              </a:ext>
            </a:extLst>
          </p:cNvPr>
          <p:cNvSpPr txBox="1">
            <a:spLocks noChangeArrowheads="1"/>
          </p:cNvSpPr>
          <p:nvPr/>
        </p:nvSpPr>
        <p:spPr bwMode="auto">
          <a:xfrm>
            <a:off x="468313" y="908050"/>
            <a:ext cx="38877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a:latin typeface="楷体" panose="02010609060101010101" pitchFamily="49" charset="-122"/>
                <a:ea typeface="楷体" panose="02010609060101010101" pitchFamily="49" charset="-122"/>
              </a:rPr>
              <a:t>1.</a:t>
            </a:r>
            <a:r>
              <a:rPr lang="zh-CN" altLang="en-US" sz="2800" b="1">
                <a:latin typeface="楷体" panose="02010609060101010101" pitchFamily="49" charset="-122"/>
                <a:ea typeface="楷体" panose="02010609060101010101" pitchFamily="49" charset="-122"/>
              </a:rPr>
              <a:t>多学科基础分类</a:t>
            </a:r>
            <a:endParaRPr lang="zh-CN" altLang="en-US" sz="2800">
              <a:latin typeface="Calibri" panose="020F0502020204030204" pitchFamily="34" charset="0"/>
              <a:ea typeface="楷体" panose="02010609060101010101"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a:extLst>
              <a:ext uri="{FF2B5EF4-FFF2-40B4-BE49-F238E27FC236}">
                <a16:creationId xmlns:a16="http://schemas.microsoft.com/office/drawing/2014/main" id="{253E3B86-E9E9-6714-D517-5BCBBA2ED3D2}"/>
              </a:ext>
            </a:extLst>
          </p:cNvPr>
          <p:cNvSpPr>
            <a:spLocks noGrp="1" noChangeArrowheads="1"/>
          </p:cNvSpPr>
          <p:nvPr>
            <p:ph idx="1"/>
          </p:nvPr>
        </p:nvSpPr>
        <p:spPr>
          <a:xfrm>
            <a:off x="0" y="842963"/>
            <a:ext cx="8167688" cy="4157662"/>
          </a:xfrm>
        </p:spPr>
        <p:txBody>
          <a:bodyPr/>
          <a:lstStyle/>
          <a:p>
            <a:pPr lvl="1" eaLnBrk="1" hangingPunct="1">
              <a:lnSpc>
                <a:spcPct val="110000"/>
              </a:lnSpc>
              <a:defRPr/>
            </a:pPr>
            <a:r>
              <a:rPr lang="zh-CN" altLang="en-US" b="1" dirty="0">
                <a:solidFill>
                  <a:srgbClr val="C00000"/>
                </a:solidFill>
                <a:cs typeface="+mn-ea"/>
              </a:rPr>
              <a:t>社会科学</a:t>
            </a:r>
            <a:r>
              <a:rPr lang="en-US" altLang="zh-CN" b="1" dirty="0">
                <a:solidFill>
                  <a:srgbClr val="C00000"/>
                </a:solidFill>
                <a:cs typeface="+mn-ea"/>
              </a:rPr>
              <a:t>:</a:t>
            </a:r>
            <a:r>
              <a:rPr lang="zh-CN" altLang="en-US" dirty="0">
                <a:cs typeface="+mn-ea"/>
              </a:rPr>
              <a:t>对建模组织对目标、业务、过程的需求提供理论和方法学</a:t>
            </a:r>
            <a:endParaRPr lang="en-US" altLang="zh-CN" dirty="0">
              <a:cs typeface="+mn-ea"/>
            </a:endParaRPr>
          </a:p>
          <a:p>
            <a:pPr lvl="2" eaLnBrk="1" hangingPunct="1">
              <a:lnSpc>
                <a:spcPct val="110000"/>
              </a:lnSpc>
              <a:buFontTx/>
              <a:buNone/>
              <a:defRPr/>
            </a:pPr>
            <a:endParaRPr lang="zh-CN" altLang="en-US" dirty="0">
              <a:cs typeface="+mn-ea"/>
            </a:endParaRPr>
          </a:p>
          <a:p>
            <a:pPr lvl="1" eaLnBrk="1" hangingPunct="1">
              <a:lnSpc>
                <a:spcPct val="110000"/>
              </a:lnSpc>
              <a:defRPr/>
            </a:pPr>
            <a:r>
              <a:rPr lang="zh-CN" altLang="en-US" b="1" dirty="0">
                <a:solidFill>
                  <a:srgbClr val="C00000"/>
                </a:solidFill>
                <a:cs typeface="+mn-cs"/>
              </a:rPr>
              <a:t>信息科学和技术</a:t>
            </a:r>
            <a:r>
              <a:rPr lang="en-US" altLang="zh-CN" b="1" dirty="0">
                <a:solidFill>
                  <a:srgbClr val="C00000"/>
                </a:solidFill>
                <a:cs typeface="+mn-cs"/>
              </a:rPr>
              <a:t>:</a:t>
            </a:r>
            <a:r>
              <a:rPr lang="zh-CN" altLang="en-US" dirty="0">
                <a:cs typeface="+mn-ea"/>
              </a:rPr>
              <a:t>如何在一个组织内部管理和操作信息</a:t>
            </a:r>
          </a:p>
          <a:p>
            <a:pPr lvl="2" eaLnBrk="1" hangingPunct="1">
              <a:lnSpc>
                <a:spcPct val="110000"/>
              </a:lnSpc>
              <a:defRPr/>
            </a:pPr>
            <a:r>
              <a:rPr lang="zh-CN" altLang="en-US" dirty="0">
                <a:cs typeface="+mn-ea"/>
              </a:rPr>
              <a:t>技术应用导致工作、组织，甚至社会环境的改变</a:t>
            </a:r>
          </a:p>
          <a:p>
            <a:pPr lvl="2" eaLnBrk="1" hangingPunct="1">
              <a:lnSpc>
                <a:spcPct val="110000"/>
              </a:lnSpc>
              <a:defRPr/>
            </a:pPr>
            <a:r>
              <a:rPr lang="zh-CN" altLang="en-US" dirty="0">
                <a:cs typeface="+mn-ea"/>
              </a:rPr>
              <a:t>目标在于提高信息处理、存储和访问的有效性和效率</a:t>
            </a:r>
            <a:endParaRPr lang="en-US" altLang="zh-CN" dirty="0">
              <a:cs typeface="+mn-ea"/>
            </a:endParaRPr>
          </a:p>
          <a:p>
            <a:pPr lvl="2" eaLnBrk="1" hangingPunct="1">
              <a:lnSpc>
                <a:spcPct val="110000"/>
              </a:lnSpc>
              <a:buFontTx/>
              <a:buNone/>
              <a:defRPr/>
            </a:pPr>
            <a:endParaRPr lang="zh-CN" altLang="en-US" dirty="0">
              <a:cs typeface="+mn-ea"/>
            </a:endParaRPr>
          </a:p>
          <a:p>
            <a:pPr lvl="1" eaLnBrk="1" hangingPunct="1">
              <a:lnSpc>
                <a:spcPct val="110000"/>
              </a:lnSpc>
              <a:defRPr/>
            </a:pPr>
            <a:r>
              <a:rPr lang="zh-CN" altLang="en-US" b="1" dirty="0">
                <a:solidFill>
                  <a:srgbClr val="C00000"/>
                </a:solidFill>
                <a:cs typeface="+mn-ea"/>
              </a:rPr>
              <a:t>系统工程</a:t>
            </a:r>
            <a:r>
              <a:rPr lang="en-US" altLang="zh-CN" b="1" dirty="0">
                <a:solidFill>
                  <a:srgbClr val="C00000"/>
                </a:solidFill>
                <a:cs typeface="+mn-ea"/>
              </a:rPr>
              <a:t>:</a:t>
            </a:r>
            <a:r>
              <a:rPr lang="zh-CN" altLang="en-US" dirty="0">
                <a:cs typeface="+mn-ea"/>
              </a:rPr>
              <a:t>传统上关注技术如何满足工作的需求和限制</a:t>
            </a:r>
          </a:p>
          <a:p>
            <a:pPr lvl="2" eaLnBrk="1" hangingPunct="1">
              <a:lnSpc>
                <a:spcPct val="110000"/>
              </a:lnSpc>
              <a:defRPr/>
            </a:pPr>
            <a:r>
              <a:rPr lang="zh-CN" altLang="en-US" dirty="0">
                <a:cs typeface="+mn-ea"/>
              </a:rPr>
              <a:t>人类的需要和限制经常在信息系统分析和建模中被忽视</a:t>
            </a:r>
          </a:p>
        </p:txBody>
      </p:sp>
      <p:sp>
        <p:nvSpPr>
          <p:cNvPr id="91138" name="页脚占位符 1">
            <a:extLst>
              <a:ext uri="{FF2B5EF4-FFF2-40B4-BE49-F238E27FC236}">
                <a16:creationId xmlns:a16="http://schemas.microsoft.com/office/drawing/2014/main" id="{6F71292F-405B-5323-681B-3FD1E673B9A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91139" name="灯片编号占位符 2">
            <a:extLst>
              <a:ext uri="{FF2B5EF4-FFF2-40B4-BE49-F238E27FC236}">
                <a16:creationId xmlns:a16="http://schemas.microsoft.com/office/drawing/2014/main" id="{A2663C04-AF6E-57B6-8E58-C8C5C9BAE1F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2F8E4E5-043F-4E3D-9060-7A32D9AA9BBB}" type="slidenum">
              <a:rPr lang="en-US" altLang="zh-CN"/>
              <a:pPr/>
              <a:t>44</a:t>
            </a:fld>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a:extLst>
              <a:ext uri="{FF2B5EF4-FFF2-40B4-BE49-F238E27FC236}">
                <a16:creationId xmlns:a16="http://schemas.microsoft.com/office/drawing/2014/main" id="{7F1A8825-B972-72B0-F6C5-DB99FCB5A3AF}"/>
              </a:ext>
            </a:extLst>
          </p:cNvPr>
          <p:cNvSpPr>
            <a:spLocks noGrp="1" noChangeArrowheads="1"/>
          </p:cNvSpPr>
          <p:nvPr>
            <p:ph idx="1"/>
          </p:nvPr>
        </p:nvSpPr>
        <p:spPr>
          <a:xfrm>
            <a:off x="827088" y="549275"/>
            <a:ext cx="7772400" cy="4667250"/>
          </a:xfrm>
        </p:spPr>
        <p:txBody>
          <a:bodyPr/>
          <a:lstStyle/>
          <a:p>
            <a:pPr eaLnBrk="1" hangingPunct="1"/>
            <a:r>
              <a:rPr lang="en-US" altLang="zh-CN" b="1">
                <a:solidFill>
                  <a:srgbClr val="C00000"/>
                </a:solidFill>
              </a:rPr>
              <a:t>2.</a:t>
            </a:r>
            <a:r>
              <a:rPr lang="zh-CN" altLang="en-US" b="1">
                <a:solidFill>
                  <a:srgbClr val="C00000"/>
                </a:solidFill>
              </a:rPr>
              <a:t>认知心理学</a:t>
            </a:r>
          </a:p>
          <a:p>
            <a:pPr lvl="1" eaLnBrk="1" hangingPunct="1"/>
            <a:r>
              <a:rPr lang="zh-CN" altLang="en-US"/>
              <a:t>引入了理论模型描述交互过程中用户的心理活动或需求</a:t>
            </a:r>
          </a:p>
          <a:p>
            <a:pPr lvl="2" eaLnBrk="1" hangingPunct="1"/>
            <a:r>
              <a:rPr lang="zh-CN" altLang="en-US"/>
              <a:t>为</a:t>
            </a:r>
            <a:r>
              <a:rPr lang="zh-CN" altLang="en-US" b="1">
                <a:solidFill>
                  <a:srgbClr val="C00000"/>
                </a:solidFill>
              </a:rPr>
              <a:t>用户界面的设计和评估</a:t>
            </a:r>
            <a:r>
              <a:rPr lang="zh-CN" altLang="en-US"/>
              <a:t>提供了指导性原理和度量准则</a:t>
            </a:r>
          </a:p>
          <a:p>
            <a:pPr lvl="1" eaLnBrk="1" hangingPunct="1"/>
            <a:r>
              <a:rPr lang="zh-CN" altLang="en-US"/>
              <a:t>传统模型（思维模型、信息处理模型）以</a:t>
            </a:r>
            <a:r>
              <a:rPr lang="zh-CN" altLang="en-US" b="1">
                <a:solidFill>
                  <a:srgbClr val="C00000"/>
                </a:solidFill>
              </a:rPr>
              <a:t>内部认知</a:t>
            </a:r>
            <a:r>
              <a:rPr lang="zh-CN" altLang="en-US"/>
              <a:t>为基础</a:t>
            </a:r>
          </a:p>
          <a:p>
            <a:pPr lvl="2" eaLnBrk="1" hangingPunct="1"/>
            <a:r>
              <a:rPr lang="zh-CN" altLang="en-US"/>
              <a:t>在使用前必须学习和理解系统是如何工作的</a:t>
            </a:r>
          </a:p>
          <a:p>
            <a:pPr lvl="2" eaLnBrk="1" hangingPunct="1"/>
            <a:r>
              <a:rPr lang="zh-CN" altLang="en-US"/>
              <a:t>须建模系统的状态和操作，并计算一个执行规划</a:t>
            </a:r>
          </a:p>
          <a:p>
            <a:pPr lvl="2" eaLnBrk="1" hangingPunct="1"/>
            <a:r>
              <a:rPr lang="zh-CN" altLang="en-US"/>
              <a:t>在使用中，严格按该规划来操纵系统的输入设备</a:t>
            </a:r>
          </a:p>
          <a:p>
            <a:pPr lvl="2" eaLnBrk="1" hangingPunct="1"/>
            <a:r>
              <a:rPr lang="zh-CN" altLang="en-US"/>
              <a:t>例如，著名的</a:t>
            </a:r>
            <a:r>
              <a:rPr lang="en-US" altLang="zh-CN"/>
              <a:t>GOMS</a:t>
            </a:r>
            <a:r>
              <a:rPr lang="zh-CN" altLang="en-US"/>
              <a:t>可用来分析心理计算的复杂度和时间</a:t>
            </a:r>
          </a:p>
          <a:p>
            <a:pPr lvl="1" eaLnBrk="1" hangingPunct="1"/>
            <a:r>
              <a:rPr lang="en-US" altLang="zh-CN"/>
              <a:t>GUI</a:t>
            </a:r>
            <a:r>
              <a:rPr lang="zh-CN" altLang="en-US"/>
              <a:t>显式化了系统状态和操作，使</a:t>
            </a:r>
            <a:r>
              <a:rPr lang="zh-CN" altLang="en-US">
                <a:latin typeface="Arial" panose="020B0604020202020204" pitchFamily="34" charset="0"/>
              </a:rPr>
              <a:t>‘</a:t>
            </a:r>
            <a:r>
              <a:rPr lang="zh-CN" altLang="en-US"/>
              <a:t>摸着石头过河</a:t>
            </a:r>
            <a:r>
              <a:rPr lang="zh-CN" altLang="en-US">
                <a:latin typeface="Arial" panose="020B0604020202020204" pitchFamily="34" charset="0"/>
              </a:rPr>
              <a:t>’</a:t>
            </a:r>
            <a:r>
              <a:rPr lang="zh-CN" altLang="en-US"/>
              <a:t>成为可能</a:t>
            </a:r>
          </a:p>
          <a:p>
            <a:pPr lvl="2" eaLnBrk="1" hangingPunct="1"/>
            <a:r>
              <a:rPr lang="zh-CN" altLang="en-US"/>
              <a:t>图形隐喻、直接操作利用了用户的物理世界知识</a:t>
            </a:r>
          </a:p>
          <a:p>
            <a:pPr lvl="2" eaLnBrk="1" hangingPunct="1"/>
            <a:r>
              <a:rPr lang="zh-CN" altLang="en-US"/>
              <a:t>操作和状态改变的可视化简化了认知过程的复杂度</a:t>
            </a:r>
          </a:p>
        </p:txBody>
      </p:sp>
      <p:sp>
        <p:nvSpPr>
          <p:cNvPr id="93186" name="页脚占位符 1">
            <a:extLst>
              <a:ext uri="{FF2B5EF4-FFF2-40B4-BE49-F238E27FC236}">
                <a16:creationId xmlns:a16="http://schemas.microsoft.com/office/drawing/2014/main" id="{B4EB8529-821F-E0A7-5DCB-823C177FA5C0}"/>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93187" name="灯片编号占位符 2">
            <a:extLst>
              <a:ext uri="{FF2B5EF4-FFF2-40B4-BE49-F238E27FC236}">
                <a16:creationId xmlns:a16="http://schemas.microsoft.com/office/drawing/2014/main" id="{6E53FEB8-F7BF-6D13-885C-25401BCBA9B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BF408F6-F80F-4484-B9D9-129F57820C7C}" type="slidenum">
              <a:rPr lang="en-US" altLang="zh-CN"/>
              <a:pPr/>
              <a:t>45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0178">
                                            <p:txEl>
                                              <p:pRg st="3" end="3"/>
                                            </p:txEl>
                                          </p:spTgt>
                                        </p:tgtEl>
                                        <p:attrNameLst>
                                          <p:attrName>style.visibility</p:attrName>
                                        </p:attrNameLst>
                                      </p:cBhvr>
                                      <p:to>
                                        <p:strVal val="visible"/>
                                      </p:to>
                                    </p:set>
                                    <p:animEffect transition="in" filter="blinds(horizontal)">
                                      <p:cBhvr>
                                        <p:cTn id="7" dur="500"/>
                                        <p:tgtEl>
                                          <p:spTgt spid="50178">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0178">
                                            <p:txEl>
                                              <p:pRg st="4" end="4"/>
                                            </p:txEl>
                                          </p:spTgt>
                                        </p:tgtEl>
                                        <p:attrNameLst>
                                          <p:attrName>style.visibility</p:attrName>
                                        </p:attrNameLst>
                                      </p:cBhvr>
                                      <p:to>
                                        <p:strVal val="visible"/>
                                      </p:to>
                                    </p:set>
                                    <p:animEffect transition="in" filter="blinds(horizontal)">
                                      <p:cBhvr>
                                        <p:cTn id="10" dur="500"/>
                                        <p:tgtEl>
                                          <p:spTgt spid="50178">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0178">
                                            <p:txEl>
                                              <p:pRg st="5" end="5"/>
                                            </p:txEl>
                                          </p:spTgt>
                                        </p:tgtEl>
                                        <p:attrNameLst>
                                          <p:attrName>style.visibility</p:attrName>
                                        </p:attrNameLst>
                                      </p:cBhvr>
                                      <p:to>
                                        <p:strVal val="visible"/>
                                      </p:to>
                                    </p:set>
                                    <p:animEffect transition="in" filter="blinds(horizontal)">
                                      <p:cBhvr>
                                        <p:cTn id="13" dur="500"/>
                                        <p:tgtEl>
                                          <p:spTgt spid="50178">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0178">
                                            <p:txEl>
                                              <p:pRg st="6" end="6"/>
                                            </p:txEl>
                                          </p:spTgt>
                                        </p:tgtEl>
                                        <p:attrNameLst>
                                          <p:attrName>style.visibility</p:attrName>
                                        </p:attrNameLst>
                                      </p:cBhvr>
                                      <p:to>
                                        <p:strVal val="visible"/>
                                      </p:to>
                                    </p:set>
                                    <p:animEffect transition="in" filter="blinds(horizontal)">
                                      <p:cBhvr>
                                        <p:cTn id="16" dur="500"/>
                                        <p:tgtEl>
                                          <p:spTgt spid="50178">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0178">
                                            <p:txEl>
                                              <p:pRg st="7" end="7"/>
                                            </p:txEl>
                                          </p:spTgt>
                                        </p:tgtEl>
                                        <p:attrNameLst>
                                          <p:attrName>style.visibility</p:attrName>
                                        </p:attrNameLst>
                                      </p:cBhvr>
                                      <p:to>
                                        <p:strVal val="visible"/>
                                      </p:to>
                                    </p:set>
                                    <p:animEffect transition="in" filter="blinds(horizontal)">
                                      <p:cBhvr>
                                        <p:cTn id="19" dur="500"/>
                                        <p:tgtEl>
                                          <p:spTgt spid="50178">
                                            <p:txEl>
                                              <p:pRg st="7" end="7"/>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50178">
                                            <p:txEl>
                                              <p:pRg st="8" end="8"/>
                                            </p:txEl>
                                          </p:spTgt>
                                        </p:tgtEl>
                                        <p:attrNameLst>
                                          <p:attrName>style.visibility</p:attrName>
                                        </p:attrNameLst>
                                      </p:cBhvr>
                                      <p:to>
                                        <p:strVal val="visible"/>
                                      </p:to>
                                    </p:set>
                                    <p:anim calcmode="lin" valueType="num">
                                      <p:cBhvr additive="base">
                                        <p:cTn id="24" dur="500" fill="hold"/>
                                        <p:tgtEl>
                                          <p:spTgt spid="50178">
                                            <p:txEl>
                                              <p:pRg st="8" end="8"/>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0178">
                                            <p:txEl>
                                              <p:pRg st="8" end="8"/>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0178">
                                            <p:txEl>
                                              <p:pRg st="9" end="9"/>
                                            </p:txEl>
                                          </p:spTgt>
                                        </p:tgtEl>
                                        <p:attrNameLst>
                                          <p:attrName>style.visibility</p:attrName>
                                        </p:attrNameLst>
                                      </p:cBhvr>
                                      <p:to>
                                        <p:strVal val="visible"/>
                                      </p:to>
                                    </p:set>
                                    <p:anim calcmode="lin" valueType="num">
                                      <p:cBhvr additive="base">
                                        <p:cTn id="28" dur="500" fill="hold"/>
                                        <p:tgtEl>
                                          <p:spTgt spid="50178">
                                            <p:txEl>
                                              <p:pRg st="9" end="9"/>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0178">
                                            <p:txEl>
                                              <p:pRg st="9" end="9"/>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0178">
                                            <p:txEl>
                                              <p:pRg st="10" end="10"/>
                                            </p:txEl>
                                          </p:spTgt>
                                        </p:tgtEl>
                                        <p:attrNameLst>
                                          <p:attrName>style.visibility</p:attrName>
                                        </p:attrNameLst>
                                      </p:cBhvr>
                                      <p:to>
                                        <p:strVal val="visible"/>
                                      </p:to>
                                    </p:set>
                                    <p:anim calcmode="lin" valueType="num">
                                      <p:cBhvr additive="base">
                                        <p:cTn id="32" dur="500" fill="hold"/>
                                        <p:tgtEl>
                                          <p:spTgt spid="50178">
                                            <p:txEl>
                                              <p:pRg st="10" end="1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0178">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3">
            <a:extLst>
              <a:ext uri="{FF2B5EF4-FFF2-40B4-BE49-F238E27FC236}">
                <a16:creationId xmlns:a16="http://schemas.microsoft.com/office/drawing/2014/main" id="{52DCA317-1D67-9318-8BC5-76356C178170}"/>
              </a:ext>
            </a:extLst>
          </p:cNvPr>
          <p:cNvSpPr>
            <a:spLocks noGrp="1" noChangeArrowheads="1"/>
          </p:cNvSpPr>
          <p:nvPr>
            <p:ph idx="1"/>
          </p:nvPr>
        </p:nvSpPr>
        <p:spPr>
          <a:xfrm>
            <a:off x="539750" y="419100"/>
            <a:ext cx="7772400" cy="4594225"/>
          </a:xfrm>
        </p:spPr>
        <p:txBody>
          <a:bodyPr/>
          <a:lstStyle/>
          <a:p>
            <a:pPr lvl="1" eaLnBrk="1" hangingPunct="1"/>
            <a:r>
              <a:rPr lang="zh-CN" altLang="en-US" b="1">
                <a:solidFill>
                  <a:srgbClr val="C00000"/>
                </a:solidFill>
              </a:rPr>
              <a:t>外部认知</a:t>
            </a:r>
            <a:r>
              <a:rPr lang="zh-CN" altLang="en-US"/>
              <a:t>模型是对内部认知的一个</a:t>
            </a:r>
            <a:r>
              <a:rPr lang="zh-CN" altLang="en-US">
                <a:latin typeface="Arial" panose="020B0604020202020204" pitchFamily="34" charset="0"/>
              </a:rPr>
              <a:t>‘</a:t>
            </a:r>
            <a:r>
              <a:rPr lang="zh-CN" altLang="en-US"/>
              <a:t>补充</a:t>
            </a:r>
            <a:r>
              <a:rPr lang="zh-CN" altLang="en-US">
                <a:latin typeface="Arial" panose="020B0604020202020204" pitchFamily="34" charset="0"/>
              </a:rPr>
              <a:t>’</a:t>
            </a:r>
            <a:r>
              <a:rPr lang="zh-CN" altLang="en-US"/>
              <a:t>，而非</a:t>
            </a:r>
            <a:r>
              <a:rPr lang="zh-CN" altLang="en-US">
                <a:latin typeface="Arial" panose="020B0604020202020204" pitchFamily="34" charset="0"/>
              </a:rPr>
              <a:t>‘</a:t>
            </a:r>
            <a:r>
              <a:rPr lang="zh-CN" altLang="en-US"/>
              <a:t>替代</a:t>
            </a:r>
            <a:r>
              <a:rPr lang="zh-CN" altLang="en-US">
                <a:latin typeface="Arial" panose="020B0604020202020204" pitchFamily="34" charset="0"/>
              </a:rPr>
              <a:t>’</a:t>
            </a:r>
            <a:endParaRPr lang="zh-CN" altLang="en-US"/>
          </a:p>
          <a:p>
            <a:pPr lvl="2" eaLnBrk="1" hangingPunct="1"/>
            <a:r>
              <a:rPr lang="zh-CN" altLang="en-US"/>
              <a:t>承认内部认知的作用，毕竟它是抽象思维的基础</a:t>
            </a:r>
          </a:p>
          <a:p>
            <a:pPr lvl="2" eaLnBrk="1" hangingPunct="1"/>
            <a:r>
              <a:rPr lang="zh-CN" altLang="en-US"/>
              <a:t>但并非唯一的认知方式，人类认知具有多样化的特点</a:t>
            </a:r>
          </a:p>
          <a:p>
            <a:pPr lvl="1" eaLnBrk="1" hangingPunct="1"/>
            <a:r>
              <a:rPr lang="zh-CN" altLang="en-US"/>
              <a:t>认知行为取决于内部知识和外部知识的结合</a:t>
            </a:r>
          </a:p>
          <a:p>
            <a:pPr lvl="1" eaLnBrk="1" hangingPunct="1"/>
            <a:r>
              <a:rPr lang="zh-CN" altLang="en-US" b="1">
                <a:solidFill>
                  <a:srgbClr val="C00000"/>
                </a:solidFill>
              </a:rPr>
              <a:t>知识的内部表示</a:t>
            </a:r>
            <a:r>
              <a:rPr lang="zh-CN" altLang="en-US"/>
              <a:t>即从长期记忆中检索的信息</a:t>
            </a:r>
          </a:p>
          <a:p>
            <a:pPr lvl="2" eaLnBrk="1" hangingPunct="1"/>
            <a:r>
              <a:rPr lang="zh-CN" altLang="en-US"/>
              <a:t>例如：命题、规则、图式等</a:t>
            </a:r>
          </a:p>
          <a:p>
            <a:pPr lvl="1" eaLnBrk="1" hangingPunct="1"/>
            <a:r>
              <a:rPr lang="zh-CN" altLang="en-US" b="1">
                <a:solidFill>
                  <a:srgbClr val="C00000"/>
                </a:solidFill>
              </a:rPr>
              <a:t>外部表示</a:t>
            </a:r>
            <a:r>
              <a:rPr lang="zh-CN" altLang="en-US"/>
              <a:t>即环境中的信息和结构</a:t>
            </a:r>
          </a:p>
          <a:p>
            <a:pPr lvl="2" eaLnBrk="1" hangingPunct="1"/>
            <a:r>
              <a:rPr lang="zh-CN" altLang="en-US"/>
              <a:t>例如：物理对象（符号、图形、三维实体等）</a:t>
            </a:r>
          </a:p>
          <a:p>
            <a:pPr lvl="2" eaLnBrk="1" hangingPunct="1">
              <a:buFontTx/>
              <a:buNone/>
            </a:pPr>
            <a:r>
              <a:rPr lang="zh-CN" altLang="en-US"/>
              <a:t>		 物理结构蕴涵的规则和关系（空间布局、限制等）</a:t>
            </a:r>
          </a:p>
          <a:p>
            <a:pPr lvl="1" eaLnBrk="1" hangingPunct="1"/>
            <a:r>
              <a:rPr lang="zh-CN" altLang="en-US"/>
              <a:t>传统观点认为</a:t>
            </a:r>
            <a:r>
              <a:rPr lang="zh-CN" altLang="en-US" b="1">
                <a:solidFill>
                  <a:srgbClr val="C00000"/>
                </a:solidFill>
              </a:rPr>
              <a:t>外部信息必须符号化</a:t>
            </a:r>
            <a:r>
              <a:rPr lang="zh-CN" altLang="en-US"/>
              <a:t>（编码）才能利用</a:t>
            </a:r>
          </a:p>
          <a:p>
            <a:pPr lvl="1" eaLnBrk="1" hangingPunct="1"/>
            <a:r>
              <a:rPr lang="zh-CN" altLang="en-US"/>
              <a:t>外部认知论认为</a:t>
            </a:r>
            <a:r>
              <a:rPr lang="zh-CN" altLang="en-US" b="1">
                <a:solidFill>
                  <a:srgbClr val="C00000"/>
                </a:solidFill>
              </a:rPr>
              <a:t>在适当的条件下不需要内部化</a:t>
            </a:r>
            <a:r>
              <a:rPr lang="zh-CN" altLang="en-US"/>
              <a:t>过程</a:t>
            </a:r>
          </a:p>
          <a:p>
            <a:pPr lvl="2" eaLnBrk="1" hangingPunct="1"/>
            <a:r>
              <a:rPr lang="zh-CN" altLang="en-US"/>
              <a:t>感知训练可独立地拾取、分析和处理外部表示的信息</a:t>
            </a:r>
          </a:p>
        </p:txBody>
      </p:sp>
      <p:sp>
        <p:nvSpPr>
          <p:cNvPr id="95234" name="页脚占位符 1">
            <a:extLst>
              <a:ext uri="{FF2B5EF4-FFF2-40B4-BE49-F238E27FC236}">
                <a16:creationId xmlns:a16="http://schemas.microsoft.com/office/drawing/2014/main" id="{1A05A860-B389-F4CD-8DD8-46854511B58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95235" name="灯片编号占位符 2">
            <a:extLst>
              <a:ext uri="{FF2B5EF4-FFF2-40B4-BE49-F238E27FC236}">
                <a16:creationId xmlns:a16="http://schemas.microsoft.com/office/drawing/2014/main" id="{5AC91685-213B-4217-EC05-E0A14662CC6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D022F9A-6534-4340-9536-DB8D0CBA79F4}" type="slidenum">
              <a:rPr lang="en-US" altLang="zh-CN"/>
              <a:pPr/>
              <a:t>46</a:t>
            </a:fld>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a:extLst>
              <a:ext uri="{FF2B5EF4-FFF2-40B4-BE49-F238E27FC236}">
                <a16:creationId xmlns:a16="http://schemas.microsoft.com/office/drawing/2014/main" id="{3EF8E14F-EFA2-3852-28AB-C93BCD05702F}"/>
              </a:ext>
            </a:extLst>
          </p:cNvPr>
          <p:cNvSpPr>
            <a:spLocks noGrp="1" noChangeArrowheads="1"/>
          </p:cNvSpPr>
          <p:nvPr>
            <p:ph idx="1"/>
          </p:nvPr>
        </p:nvSpPr>
        <p:spPr>
          <a:xfrm>
            <a:off x="620713" y="779463"/>
            <a:ext cx="7696200" cy="3657600"/>
          </a:xfrm>
        </p:spPr>
        <p:txBody>
          <a:bodyPr/>
          <a:lstStyle/>
          <a:p>
            <a:pPr eaLnBrk="1" hangingPunct="1"/>
            <a:r>
              <a:rPr lang="zh-CN" altLang="en-US" sz="2600"/>
              <a:t>实例：理解用户界面的设计对问题求解复杂度的影响</a:t>
            </a:r>
          </a:p>
          <a:p>
            <a:pPr lvl="1" eaLnBrk="1" hangingPunct="1">
              <a:lnSpc>
                <a:spcPct val="130000"/>
              </a:lnSpc>
            </a:pPr>
            <a:r>
              <a:rPr lang="zh-CN" altLang="en-US" sz="1900"/>
              <a:t>抢</a:t>
            </a:r>
            <a:r>
              <a:rPr lang="en-US" altLang="zh-CN" sz="1900"/>
              <a:t>15</a:t>
            </a:r>
            <a:r>
              <a:rPr lang="zh-CN" altLang="en-US" sz="1900"/>
              <a:t>游戏的符号化表示：		相同问题的图形表示</a:t>
            </a:r>
          </a:p>
          <a:p>
            <a:pPr lvl="1" eaLnBrk="1" hangingPunct="1">
              <a:lnSpc>
                <a:spcPct val="130000"/>
              </a:lnSpc>
              <a:buFontTx/>
              <a:buNone/>
            </a:pPr>
            <a:r>
              <a:rPr lang="zh-CN" altLang="en-US" sz="1900"/>
              <a:t>有</a:t>
            </a:r>
            <a:r>
              <a:rPr lang="en-US" altLang="zh-CN" sz="1900"/>
              <a:t>9</a:t>
            </a:r>
            <a:r>
              <a:rPr lang="zh-CN" altLang="en-US" sz="1900"/>
              <a:t>个数字 </a:t>
            </a:r>
            <a:r>
              <a:rPr lang="en-US" altLang="zh-CN" sz="1900"/>
              <a:t>1, 2, 3, 4, 5, 6,7, 8, 9</a:t>
            </a:r>
            <a:r>
              <a:rPr lang="zh-CN" altLang="en-US" sz="1900"/>
              <a:t>。</a:t>
            </a:r>
          </a:p>
          <a:p>
            <a:pPr lvl="1" eaLnBrk="1" hangingPunct="1">
              <a:lnSpc>
                <a:spcPct val="130000"/>
              </a:lnSpc>
              <a:buFontTx/>
              <a:buNone/>
            </a:pPr>
            <a:r>
              <a:rPr lang="zh-CN" altLang="en-US" sz="1900"/>
              <a:t>两个玩家轮流拿出一个数字。</a:t>
            </a:r>
          </a:p>
          <a:p>
            <a:pPr lvl="1" eaLnBrk="1" hangingPunct="1">
              <a:lnSpc>
                <a:spcPct val="130000"/>
              </a:lnSpc>
              <a:buFontTx/>
              <a:buNone/>
            </a:pPr>
            <a:r>
              <a:rPr lang="zh-CN" altLang="en-US" sz="1900"/>
              <a:t>拿过的不能再放回。</a:t>
            </a:r>
          </a:p>
          <a:p>
            <a:pPr lvl="1" eaLnBrk="1" hangingPunct="1">
              <a:lnSpc>
                <a:spcPct val="130000"/>
              </a:lnSpc>
              <a:buFontTx/>
              <a:buNone/>
            </a:pPr>
            <a:r>
              <a:rPr lang="zh-CN" altLang="en-US" sz="1900"/>
              <a:t>第一个拿到</a:t>
            </a:r>
            <a:r>
              <a:rPr lang="en-US" altLang="zh-CN" sz="1900"/>
              <a:t>3</a:t>
            </a:r>
            <a:r>
              <a:rPr lang="zh-CN" altLang="en-US" sz="1900"/>
              <a:t>个数字，其和为</a:t>
            </a:r>
            <a:r>
              <a:rPr lang="en-US" altLang="zh-CN" sz="1900"/>
              <a:t>15</a:t>
            </a:r>
            <a:r>
              <a:rPr lang="zh-CN" altLang="en-US" sz="1900"/>
              <a:t>的赢。</a:t>
            </a:r>
          </a:p>
          <a:p>
            <a:pPr lvl="1" eaLnBrk="1" hangingPunct="1">
              <a:lnSpc>
                <a:spcPct val="130000"/>
              </a:lnSpc>
            </a:pPr>
            <a:r>
              <a:rPr lang="zh-CN" altLang="en-US" sz="1900"/>
              <a:t>假定</a:t>
            </a:r>
            <a:r>
              <a:rPr lang="en-US" altLang="zh-CN" sz="1900"/>
              <a:t>:  </a:t>
            </a:r>
            <a:r>
              <a:rPr lang="zh-CN" altLang="en-US" sz="1900"/>
              <a:t>甲        </a:t>
            </a:r>
            <a:r>
              <a:rPr lang="en-US" altLang="zh-CN" sz="1900"/>
              <a:t>8     5     4</a:t>
            </a:r>
          </a:p>
          <a:p>
            <a:pPr lvl="1" eaLnBrk="1" hangingPunct="1">
              <a:lnSpc>
                <a:spcPct val="130000"/>
              </a:lnSpc>
              <a:buFontTx/>
              <a:buNone/>
            </a:pPr>
            <a:r>
              <a:rPr lang="en-US" altLang="zh-CN" sz="1900"/>
              <a:t>		         </a:t>
            </a:r>
            <a:r>
              <a:rPr lang="zh-CN" altLang="en-US" sz="1900"/>
              <a:t>乙        </a:t>
            </a:r>
            <a:r>
              <a:rPr lang="en-US" altLang="zh-CN" sz="1900"/>
              <a:t>2     3    </a:t>
            </a:r>
            <a:r>
              <a:rPr lang="zh-CN" altLang="en-US" sz="1900"/>
              <a:t>？		两者所需的知识没有改变</a:t>
            </a:r>
            <a:endParaRPr lang="zh-CN" altLang="en-US" sz="2300"/>
          </a:p>
          <a:p>
            <a:pPr lvl="1" eaLnBrk="1" hangingPunct="1">
              <a:lnSpc>
                <a:spcPct val="130000"/>
              </a:lnSpc>
              <a:buFontTx/>
              <a:buNone/>
            </a:pPr>
            <a:r>
              <a:rPr lang="zh-CN" altLang="en-US" sz="1900"/>
              <a:t>为了回答这个问题，需要记住多少</a:t>
            </a:r>
          </a:p>
          <a:p>
            <a:pPr lvl="1" eaLnBrk="1" hangingPunct="1">
              <a:lnSpc>
                <a:spcPct val="130000"/>
              </a:lnSpc>
              <a:buFontTx/>
              <a:buNone/>
            </a:pPr>
            <a:r>
              <a:rPr lang="zh-CN" altLang="en-US" sz="1900"/>
              <a:t>多少事实和规则，如何建模和计算</a:t>
            </a:r>
            <a:r>
              <a:rPr lang="zh-CN" altLang="en-US" sz="2300"/>
              <a:t>？</a:t>
            </a:r>
          </a:p>
          <a:p>
            <a:pPr lvl="1" eaLnBrk="1" hangingPunct="1"/>
            <a:endParaRPr lang="en-US" altLang="zh-CN" sz="2000"/>
          </a:p>
        </p:txBody>
      </p:sp>
      <p:graphicFrame>
        <p:nvGraphicFramePr>
          <p:cNvPr id="7170" name="Object 4">
            <a:extLst>
              <a:ext uri="{FF2B5EF4-FFF2-40B4-BE49-F238E27FC236}">
                <a16:creationId xmlns:a16="http://schemas.microsoft.com/office/drawing/2014/main" id="{2A0C3B92-D2CE-2BB3-2A4B-E150B2DF43EB}"/>
              </a:ext>
            </a:extLst>
          </p:cNvPr>
          <p:cNvGraphicFramePr>
            <a:graphicFrameLocks/>
          </p:cNvGraphicFramePr>
          <p:nvPr/>
        </p:nvGraphicFramePr>
        <p:xfrm>
          <a:off x="5508625" y="4749800"/>
          <a:ext cx="2159000" cy="1487488"/>
        </p:xfrm>
        <a:graphic>
          <a:graphicData uri="http://schemas.openxmlformats.org/presentationml/2006/ole">
            <mc:AlternateContent xmlns:mc="http://schemas.openxmlformats.org/markup-compatibility/2006">
              <mc:Choice xmlns:v="urn:schemas-microsoft-com:vml" Requires="v">
                <p:oleObj r:id="rId3" imgW="1819800" imgH="1237680" progId="Visio.Drawing.11">
                  <p:embed/>
                </p:oleObj>
              </mc:Choice>
              <mc:Fallback>
                <p:oleObj r:id="rId3" imgW="1819800" imgH="1237680" progId="Visio.Drawing.11">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25" y="4749800"/>
                        <a:ext cx="2159000" cy="1487488"/>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171" name="Object 5">
            <a:extLst>
              <a:ext uri="{FF2B5EF4-FFF2-40B4-BE49-F238E27FC236}">
                <a16:creationId xmlns:a16="http://schemas.microsoft.com/office/drawing/2014/main" id="{53CA7CFE-ECDE-693A-893B-FEE66F1917B3}"/>
              </a:ext>
            </a:extLst>
          </p:cNvPr>
          <p:cNvGraphicFramePr>
            <a:graphicFrameLocks/>
          </p:cNvGraphicFramePr>
          <p:nvPr/>
        </p:nvGraphicFramePr>
        <p:xfrm>
          <a:off x="5435600" y="2060575"/>
          <a:ext cx="2160588" cy="1489075"/>
        </p:xfrm>
        <a:graphic>
          <a:graphicData uri="http://schemas.openxmlformats.org/presentationml/2006/ole">
            <mc:AlternateContent xmlns:mc="http://schemas.openxmlformats.org/markup-compatibility/2006">
              <mc:Choice xmlns:v="urn:schemas-microsoft-com:vml" Requires="v">
                <p:oleObj r:id="rId5" imgW="1819800" imgH="1237680" progId="Visio.Drawing.11">
                  <p:embed/>
                </p:oleObj>
              </mc:Choice>
              <mc:Fallback>
                <p:oleObj r:id="rId5" imgW="1819800" imgH="1237680" progId="Visio.Drawing.11">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5600" y="2060575"/>
                        <a:ext cx="2160588" cy="1489075"/>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7284" name="页脚占位符 1">
            <a:extLst>
              <a:ext uri="{FF2B5EF4-FFF2-40B4-BE49-F238E27FC236}">
                <a16:creationId xmlns:a16="http://schemas.microsoft.com/office/drawing/2014/main" id="{0469CBD9-2562-655B-EFC8-67C7CF89F876}"/>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97285" name="灯片编号占位符 2">
            <a:extLst>
              <a:ext uri="{FF2B5EF4-FFF2-40B4-BE49-F238E27FC236}">
                <a16:creationId xmlns:a16="http://schemas.microsoft.com/office/drawing/2014/main" id="{BACE4FD4-F4CE-6CB8-9E5D-935422BB617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B74ACD6-91C4-4B8E-81B4-D0C634A0570C}" type="slidenum">
              <a:rPr lang="en-US" altLang="zh-CN"/>
              <a:pPr/>
              <a:t>47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72">
                                            <p:txEl>
                                              <p:pRg st="1" end="1"/>
                                            </p:txEl>
                                          </p:spTgt>
                                        </p:tgtEl>
                                        <p:attrNameLst>
                                          <p:attrName>style.visibility</p:attrName>
                                        </p:attrNameLst>
                                      </p:cBhvr>
                                      <p:to>
                                        <p:strVal val="visible"/>
                                      </p:to>
                                    </p:set>
                                    <p:animEffect transition="in" filter="blinds(horizontal)">
                                      <p:cBhvr>
                                        <p:cTn id="7" dur="500"/>
                                        <p:tgtEl>
                                          <p:spTgt spid="717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172">
                                            <p:txEl>
                                              <p:pRg st="2" end="2"/>
                                            </p:txEl>
                                          </p:spTgt>
                                        </p:tgtEl>
                                        <p:attrNameLst>
                                          <p:attrName>style.visibility</p:attrName>
                                        </p:attrNameLst>
                                      </p:cBhvr>
                                      <p:to>
                                        <p:strVal val="visible"/>
                                      </p:to>
                                    </p:set>
                                    <p:animEffect transition="in" filter="blinds(horizontal)">
                                      <p:cBhvr>
                                        <p:cTn id="10" dur="500"/>
                                        <p:tgtEl>
                                          <p:spTgt spid="717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172">
                                            <p:txEl>
                                              <p:pRg st="3" end="3"/>
                                            </p:txEl>
                                          </p:spTgt>
                                        </p:tgtEl>
                                        <p:attrNameLst>
                                          <p:attrName>style.visibility</p:attrName>
                                        </p:attrNameLst>
                                      </p:cBhvr>
                                      <p:to>
                                        <p:strVal val="visible"/>
                                      </p:to>
                                    </p:set>
                                    <p:animEffect transition="in" filter="blinds(horizontal)">
                                      <p:cBhvr>
                                        <p:cTn id="13" dur="500"/>
                                        <p:tgtEl>
                                          <p:spTgt spid="7172">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172">
                                            <p:txEl>
                                              <p:pRg st="4" end="4"/>
                                            </p:txEl>
                                          </p:spTgt>
                                        </p:tgtEl>
                                        <p:attrNameLst>
                                          <p:attrName>style.visibility</p:attrName>
                                        </p:attrNameLst>
                                      </p:cBhvr>
                                      <p:to>
                                        <p:strVal val="visible"/>
                                      </p:to>
                                    </p:set>
                                    <p:animEffect transition="in" filter="blinds(horizontal)">
                                      <p:cBhvr>
                                        <p:cTn id="16" dur="500"/>
                                        <p:tgtEl>
                                          <p:spTgt spid="7172">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7172">
                                            <p:txEl>
                                              <p:pRg st="5" end="5"/>
                                            </p:txEl>
                                          </p:spTgt>
                                        </p:tgtEl>
                                        <p:attrNameLst>
                                          <p:attrName>style.visibility</p:attrName>
                                        </p:attrNameLst>
                                      </p:cBhvr>
                                      <p:to>
                                        <p:strVal val="visible"/>
                                      </p:to>
                                    </p:set>
                                    <p:animEffect transition="in" filter="blinds(horizontal)">
                                      <p:cBhvr>
                                        <p:cTn id="19" dur="500"/>
                                        <p:tgtEl>
                                          <p:spTgt spid="7172">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7172">
                                            <p:txEl>
                                              <p:pRg st="6" end="6"/>
                                            </p:txEl>
                                          </p:spTgt>
                                        </p:tgtEl>
                                        <p:attrNameLst>
                                          <p:attrName>style.visibility</p:attrName>
                                        </p:attrNameLst>
                                      </p:cBhvr>
                                      <p:to>
                                        <p:strVal val="visible"/>
                                      </p:to>
                                    </p:set>
                                    <p:animEffect transition="in" filter="blinds(horizontal)">
                                      <p:cBhvr>
                                        <p:cTn id="22" dur="500"/>
                                        <p:tgtEl>
                                          <p:spTgt spid="7172">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7172">
                                            <p:txEl>
                                              <p:pRg st="7" end="7"/>
                                            </p:txEl>
                                          </p:spTgt>
                                        </p:tgtEl>
                                        <p:attrNameLst>
                                          <p:attrName>style.visibility</p:attrName>
                                        </p:attrNameLst>
                                      </p:cBhvr>
                                      <p:to>
                                        <p:strVal val="visible"/>
                                      </p:to>
                                    </p:set>
                                    <p:animEffect transition="in" filter="blinds(horizontal)">
                                      <p:cBhvr>
                                        <p:cTn id="25" dur="500"/>
                                        <p:tgtEl>
                                          <p:spTgt spid="7172">
                                            <p:txEl>
                                              <p:pRg st="7" end="7"/>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7172">
                                            <p:txEl>
                                              <p:pRg st="8" end="8"/>
                                            </p:txEl>
                                          </p:spTgt>
                                        </p:tgtEl>
                                        <p:attrNameLst>
                                          <p:attrName>style.visibility</p:attrName>
                                        </p:attrNameLst>
                                      </p:cBhvr>
                                      <p:to>
                                        <p:strVal val="visible"/>
                                      </p:to>
                                    </p:set>
                                    <p:animEffect transition="in" filter="blinds(horizontal)">
                                      <p:cBhvr>
                                        <p:cTn id="28" dur="500"/>
                                        <p:tgtEl>
                                          <p:spTgt spid="7172">
                                            <p:txEl>
                                              <p:pRg st="8" end="8"/>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7172">
                                            <p:txEl>
                                              <p:pRg st="9" end="9"/>
                                            </p:txEl>
                                          </p:spTgt>
                                        </p:tgtEl>
                                        <p:attrNameLst>
                                          <p:attrName>style.visibility</p:attrName>
                                        </p:attrNameLst>
                                      </p:cBhvr>
                                      <p:to>
                                        <p:strVal val="visible"/>
                                      </p:to>
                                    </p:set>
                                    <p:animEffect transition="in" filter="blinds(horizontal)">
                                      <p:cBhvr>
                                        <p:cTn id="31" dur="500"/>
                                        <p:tgtEl>
                                          <p:spTgt spid="7172">
                                            <p:txEl>
                                              <p:pRg st="9" end="9"/>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7171"/>
                                        </p:tgtEl>
                                        <p:attrNameLst>
                                          <p:attrName>style.visibility</p:attrName>
                                        </p:attrNameLst>
                                      </p:cBhvr>
                                      <p:to>
                                        <p:strVal val="visible"/>
                                      </p:to>
                                    </p:set>
                                    <p:animEffect transition="in" filter="blinds(horizontal)">
                                      <p:cBhvr>
                                        <p:cTn id="36" dur="500"/>
                                        <p:tgtEl>
                                          <p:spTgt spid="717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7170"/>
                                        </p:tgtEl>
                                        <p:attrNameLst>
                                          <p:attrName>style.visibility</p:attrName>
                                        </p:attrNameLst>
                                      </p:cBhvr>
                                      <p:to>
                                        <p:strVal val="visible"/>
                                      </p:to>
                                    </p:set>
                                    <p:anim calcmode="lin" valueType="num">
                                      <p:cBhvr additive="base">
                                        <p:cTn id="41" dur="500" fill="hold"/>
                                        <p:tgtEl>
                                          <p:spTgt spid="7170"/>
                                        </p:tgtEl>
                                        <p:attrNameLst>
                                          <p:attrName>ppt_x</p:attrName>
                                        </p:attrNameLst>
                                      </p:cBhvr>
                                      <p:tavLst>
                                        <p:tav tm="0">
                                          <p:val>
                                            <p:strVal val="#ppt_x"/>
                                          </p:val>
                                        </p:tav>
                                        <p:tav tm="100000">
                                          <p:val>
                                            <p:strVal val="#ppt_x"/>
                                          </p:val>
                                        </p:tav>
                                      </p:tavLst>
                                    </p:anim>
                                    <p:anim calcmode="lin" valueType="num">
                                      <p:cBhvr additive="base">
                                        <p:cTn id="42"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3">
            <a:extLst>
              <a:ext uri="{FF2B5EF4-FFF2-40B4-BE49-F238E27FC236}">
                <a16:creationId xmlns:a16="http://schemas.microsoft.com/office/drawing/2014/main" id="{AA023A80-3AF8-3C4E-634D-2B1596F66039}"/>
              </a:ext>
            </a:extLst>
          </p:cNvPr>
          <p:cNvSpPr>
            <a:spLocks noGrp="1" noChangeArrowheads="1"/>
          </p:cNvSpPr>
          <p:nvPr>
            <p:ph idx="1"/>
          </p:nvPr>
        </p:nvSpPr>
        <p:spPr>
          <a:xfrm>
            <a:off x="0" y="419100"/>
            <a:ext cx="9144000" cy="3657600"/>
          </a:xfrm>
        </p:spPr>
        <p:txBody>
          <a:bodyPr/>
          <a:lstStyle/>
          <a:p>
            <a:pPr eaLnBrk="1" hangingPunct="1">
              <a:lnSpc>
                <a:spcPct val="120000"/>
              </a:lnSpc>
            </a:pPr>
            <a:r>
              <a:rPr lang="en-US" altLang="zh-CN" b="1">
                <a:solidFill>
                  <a:srgbClr val="C00000"/>
                </a:solidFill>
              </a:rPr>
              <a:t>3.</a:t>
            </a:r>
            <a:r>
              <a:rPr lang="zh-CN" altLang="en-US" b="1">
                <a:solidFill>
                  <a:srgbClr val="C00000"/>
                </a:solidFill>
              </a:rPr>
              <a:t>工效学</a:t>
            </a:r>
            <a:r>
              <a:rPr lang="zh-CN" altLang="en-US"/>
              <a:t>和</a:t>
            </a:r>
            <a:r>
              <a:rPr lang="zh-CN" altLang="en-US" b="1">
                <a:solidFill>
                  <a:srgbClr val="C00000"/>
                </a:solidFill>
              </a:rPr>
              <a:t>人素学</a:t>
            </a:r>
          </a:p>
          <a:p>
            <a:pPr lvl="1" eaLnBrk="1" hangingPunct="1">
              <a:lnSpc>
                <a:spcPct val="120000"/>
              </a:lnSpc>
            </a:pPr>
            <a:r>
              <a:rPr lang="zh-CN" altLang="en-US"/>
              <a:t>传统上是有关交互的</a:t>
            </a:r>
            <a:r>
              <a:rPr lang="zh-CN" altLang="en-US" b="1">
                <a:solidFill>
                  <a:srgbClr val="C00000"/>
                </a:solidFill>
              </a:rPr>
              <a:t>物理学特征</a:t>
            </a:r>
            <a:r>
              <a:rPr lang="zh-CN" altLang="en-US"/>
              <a:t>的研究、设计和评估</a:t>
            </a:r>
          </a:p>
          <a:p>
            <a:pPr lvl="2" eaLnBrk="1" hangingPunct="1">
              <a:lnSpc>
                <a:spcPct val="120000"/>
              </a:lnSpc>
            </a:pPr>
            <a:r>
              <a:rPr lang="zh-CN" altLang="en-US"/>
              <a:t>涉及用户任务执行的设计及评估界面如何影响了执行</a:t>
            </a:r>
          </a:p>
          <a:p>
            <a:pPr lvl="2" eaLnBrk="1" hangingPunct="1">
              <a:lnSpc>
                <a:spcPct val="120000"/>
              </a:lnSpc>
            </a:pPr>
            <a:r>
              <a:rPr lang="zh-CN" altLang="en-US"/>
              <a:t>例如：输入控制</a:t>
            </a:r>
            <a:r>
              <a:rPr lang="en-US" altLang="zh-CN"/>
              <a:t>/</a:t>
            </a:r>
            <a:r>
              <a:rPr lang="zh-CN" altLang="en-US"/>
              <a:t>输出信息的结构和布局、</a:t>
            </a:r>
          </a:p>
          <a:p>
            <a:pPr lvl="2" eaLnBrk="1" hangingPunct="1">
              <a:lnSpc>
                <a:spcPct val="120000"/>
              </a:lnSpc>
            </a:pPr>
            <a:r>
              <a:rPr lang="zh-CN" altLang="en-US"/>
              <a:t>             交互发生的实际工作环境的设计，等等</a:t>
            </a:r>
          </a:p>
          <a:p>
            <a:pPr lvl="2" eaLnBrk="1" hangingPunct="1">
              <a:lnSpc>
                <a:spcPct val="120000"/>
              </a:lnSpc>
            </a:pPr>
            <a:r>
              <a:rPr lang="zh-CN" altLang="en-US"/>
              <a:t>起源于生产线出现后对</a:t>
            </a:r>
            <a:r>
              <a:rPr lang="en-US" altLang="zh-CN"/>
              <a:t>time-and-motion</a:t>
            </a:r>
            <a:r>
              <a:rPr lang="zh-CN" altLang="en-US"/>
              <a:t>的研究</a:t>
            </a:r>
          </a:p>
          <a:p>
            <a:pPr lvl="2" eaLnBrk="1" hangingPunct="1">
              <a:lnSpc>
                <a:spcPct val="120000"/>
              </a:lnSpc>
            </a:pPr>
            <a:r>
              <a:rPr lang="zh-CN" altLang="en-US"/>
              <a:t>旨在增加工作的有效性和劳动生产率，减少疲劳</a:t>
            </a:r>
          </a:p>
          <a:p>
            <a:pPr lvl="1" eaLnBrk="1" hangingPunct="1">
              <a:lnSpc>
                <a:spcPct val="120000"/>
              </a:lnSpc>
            </a:pPr>
            <a:r>
              <a:rPr lang="zh-CN" altLang="en-US"/>
              <a:t>人素学则更为关注用户和任务的</a:t>
            </a:r>
            <a:r>
              <a:rPr lang="zh-CN" altLang="en-US" b="1">
                <a:solidFill>
                  <a:srgbClr val="C00000"/>
                </a:solidFill>
              </a:rPr>
              <a:t>人类学特征</a:t>
            </a:r>
            <a:r>
              <a:rPr lang="zh-CN" altLang="en-US"/>
              <a:t>方面</a:t>
            </a:r>
          </a:p>
          <a:p>
            <a:pPr lvl="2" eaLnBrk="1" hangingPunct="1">
              <a:lnSpc>
                <a:spcPct val="120000"/>
              </a:lnSpc>
            </a:pPr>
            <a:r>
              <a:rPr lang="zh-CN" altLang="en-US"/>
              <a:t>例如：任务的结构化和层次特征，如何对其加以优化</a:t>
            </a:r>
          </a:p>
          <a:p>
            <a:pPr lvl="2" eaLnBrk="1" hangingPunct="1">
              <a:lnSpc>
                <a:spcPct val="120000"/>
              </a:lnSpc>
            </a:pPr>
            <a:r>
              <a:rPr lang="zh-CN" altLang="en-US"/>
              <a:t>            用户错误的特征和出错的原因，如何避免出错等</a:t>
            </a:r>
          </a:p>
        </p:txBody>
      </p:sp>
      <p:pic>
        <p:nvPicPr>
          <p:cNvPr id="99330" name="Picture 5">
            <a:extLst>
              <a:ext uri="{FF2B5EF4-FFF2-40B4-BE49-F238E27FC236}">
                <a16:creationId xmlns:a16="http://schemas.microsoft.com/office/drawing/2014/main" id="{106B090A-F535-9270-7991-4BF89EA2B3A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18363" y="1484313"/>
            <a:ext cx="1925637"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页脚占位符 1">
            <a:extLst>
              <a:ext uri="{FF2B5EF4-FFF2-40B4-BE49-F238E27FC236}">
                <a16:creationId xmlns:a16="http://schemas.microsoft.com/office/drawing/2014/main" id="{4026BB72-06EE-DF42-AE1A-709E509EEC4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99332" name="灯片编号占位符 2">
            <a:extLst>
              <a:ext uri="{FF2B5EF4-FFF2-40B4-BE49-F238E27FC236}">
                <a16:creationId xmlns:a16="http://schemas.microsoft.com/office/drawing/2014/main" id="{FFB7EB43-953C-AA25-5DD8-B759F27DABD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0769985-5154-4C94-BF09-8FAB67F88D21}" type="slidenum">
              <a:rPr lang="en-US" altLang="zh-CN"/>
              <a:pPr/>
              <a:t>48</a:t>
            </a:fld>
            <a:endParaRPr lang="en-US" alt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3">
            <a:extLst>
              <a:ext uri="{FF2B5EF4-FFF2-40B4-BE49-F238E27FC236}">
                <a16:creationId xmlns:a16="http://schemas.microsoft.com/office/drawing/2014/main" id="{255F2D45-BC78-AAF4-7D4C-7FB4DC6DDF9B}"/>
              </a:ext>
            </a:extLst>
          </p:cNvPr>
          <p:cNvSpPr>
            <a:spLocks noGrp="1" noChangeArrowheads="1"/>
          </p:cNvSpPr>
          <p:nvPr>
            <p:ph idx="1"/>
          </p:nvPr>
        </p:nvSpPr>
        <p:spPr>
          <a:xfrm>
            <a:off x="468313" y="188913"/>
            <a:ext cx="7696200" cy="3657600"/>
          </a:xfrm>
        </p:spPr>
        <p:txBody>
          <a:bodyPr/>
          <a:lstStyle/>
          <a:p>
            <a:pPr eaLnBrk="1" hangingPunct="1"/>
            <a:r>
              <a:rPr lang="zh-CN" altLang="en-US"/>
              <a:t>实例：层次任务分析（</a:t>
            </a:r>
            <a:r>
              <a:rPr lang="en-US" altLang="zh-CN"/>
              <a:t>HTA</a:t>
            </a:r>
            <a:r>
              <a:rPr lang="zh-CN" altLang="en-US"/>
              <a:t>）支持界面的结构化表示</a:t>
            </a:r>
          </a:p>
          <a:p>
            <a:pPr lvl="1" eaLnBrk="1" hangingPunct="1"/>
            <a:r>
              <a:rPr lang="zh-CN" altLang="en-US"/>
              <a:t>需支持的用户任务需要分解为多屏（或窗口、区域）表示</a:t>
            </a:r>
          </a:p>
          <a:p>
            <a:pPr lvl="2" eaLnBrk="1" hangingPunct="1"/>
            <a:r>
              <a:rPr lang="en-US" altLang="zh-CN"/>
              <a:t>HTA</a:t>
            </a:r>
            <a:r>
              <a:rPr lang="zh-CN" altLang="en-US"/>
              <a:t>模型表示了任务</a:t>
            </a:r>
            <a:r>
              <a:rPr lang="en-US" altLang="zh-CN"/>
              <a:t>/</a:t>
            </a:r>
            <a:r>
              <a:rPr lang="zh-CN" altLang="en-US"/>
              <a:t>子任务的分解（结构，顺序）</a:t>
            </a:r>
          </a:p>
          <a:p>
            <a:pPr lvl="2" eaLnBrk="1" hangingPunct="1"/>
            <a:r>
              <a:rPr lang="zh-CN" altLang="en-US"/>
              <a:t>其结构和顺序提供了屏幕布局和构件之间关系的信息</a:t>
            </a:r>
          </a:p>
        </p:txBody>
      </p:sp>
      <p:graphicFrame>
        <p:nvGraphicFramePr>
          <p:cNvPr id="101378" name="Object 4">
            <a:extLst>
              <a:ext uri="{FF2B5EF4-FFF2-40B4-BE49-F238E27FC236}">
                <a16:creationId xmlns:a16="http://schemas.microsoft.com/office/drawing/2014/main" id="{945077B5-9611-078E-4931-55E9A4779C26}"/>
              </a:ext>
            </a:extLst>
          </p:cNvPr>
          <p:cNvGraphicFramePr>
            <a:graphicFrameLocks/>
          </p:cNvGraphicFramePr>
          <p:nvPr/>
        </p:nvGraphicFramePr>
        <p:xfrm>
          <a:off x="250825" y="2852738"/>
          <a:ext cx="4321175" cy="2284412"/>
        </p:xfrm>
        <a:graphic>
          <a:graphicData uri="http://schemas.openxmlformats.org/presentationml/2006/ole">
            <mc:AlternateContent xmlns:mc="http://schemas.openxmlformats.org/markup-compatibility/2006">
              <mc:Choice xmlns:v="urn:schemas-microsoft-com:vml" Requires="v">
                <p:oleObj r:id="rId3" imgW="4636800" imgH="2452680" progId="Visio.Drawing.11">
                  <p:embed/>
                </p:oleObj>
              </mc:Choice>
              <mc:Fallback>
                <p:oleObj r:id="rId3" imgW="4636800" imgH="2452680" progId="Visio.Drawing.11">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852738"/>
                        <a:ext cx="4321175" cy="2284412"/>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1379" name="Object 5">
            <a:extLst>
              <a:ext uri="{FF2B5EF4-FFF2-40B4-BE49-F238E27FC236}">
                <a16:creationId xmlns:a16="http://schemas.microsoft.com/office/drawing/2014/main" id="{6A418202-C2B3-4F43-9FF4-E7366C879B57}"/>
              </a:ext>
            </a:extLst>
          </p:cNvPr>
          <p:cNvGraphicFramePr>
            <a:graphicFrameLocks/>
          </p:cNvGraphicFramePr>
          <p:nvPr/>
        </p:nvGraphicFramePr>
        <p:xfrm>
          <a:off x="4787900" y="2733675"/>
          <a:ext cx="3810000" cy="3000375"/>
        </p:xfrm>
        <a:graphic>
          <a:graphicData uri="http://schemas.openxmlformats.org/presentationml/2006/ole">
            <mc:AlternateContent xmlns:mc="http://schemas.openxmlformats.org/markup-compatibility/2006">
              <mc:Choice xmlns:v="urn:schemas-microsoft-com:vml" Requires="v">
                <p:oleObj r:id="rId5" imgW="4795920" imgH="3775320" progId="Visio.Drawing.11">
                  <p:embed/>
                </p:oleObj>
              </mc:Choice>
              <mc:Fallback>
                <p:oleObj r:id="rId5" imgW="4795920" imgH="3775320" progId="Visio.Drawing.11">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900" y="2733675"/>
                        <a:ext cx="3810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1380" name="页脚占位符 1">
            <a:extLst>
              <a:ext uri="{FF2B5EF4-FFF2-40B4-BE49-F238E27FC236}">
                <a16:creationId xmlns:a16="http://schemas.microsoft.com/office/drawing/2014/main" id="{6B66C924-F95C-4907-7D86-1132D52A9AD1}"/>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101381" name="灯片编号占位符 2">
            <a:extLst>
              <a:ext uri="{FF2B5EF4-FFF2-40B4-BE49-F238E27FC236}">
                <a16:creationId xmlns:a16="http://schemas.microsoft.com/office/drawing/2014/main" id="{71EFFA0C-89D8-88BE-575C-FAF6D39BBD0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487A517-B99B-4ECF-8BFB-696E6C0AC1C3}" type="slidenum">
              <a:rPr lang="en-US" altLang="zh-CN"/>
              <a:pPr/>
              <a:t>49</a:t>
            </a:fld>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CD512272-5FE8-53F2-2441-F81414F6E50F}"/>
              </a:ext>
            </a:extLst>
          </p:cNvPr>
          <p:cNvSpPr>
            <a:spLocks noGrp="1" noChangeArrowheads="1"/>
          </p:cNvSpPr>
          <p:nvPr>
            <p:ph type="title"/>
          </p:nvPr>
        </p:nvSpPr>
        <p:spPr>
          <a:xfrm>
            <a:off x="684213" y="-315913"/>
            <a:ext cx="6870700" cy="1600201"/>
          </a:xfrm>
        </p:spPr>
        <p:txBody>
          <a:bodyPr/>
          <a:lstStyle/>
          <a:p>
            <a:pPr eaLnBrk="1" hangingPunct="1"/>
            <a:r>
              <a:rPr lang="zh-CN" altLang="en-US"/>
              <a:t>一、为什么要进行人机交互？</a:t>
            </a:r>
            <a:br>
              <a:rPr lang="en-US" altLang="zh-CN"/>
            </a:br>
            <a:endParaRPr lang="zh-CN" altLang="en-US"/>
          </a:p>
        </p:txBody>
      </p:sp>
      <p:sp>
        <p:nvSpPr>
          <p:cNvPr id="9218" name="Rectangle 3">
            <a:extLst>
              <a:ext uri="{FF2B5EF4-FFF2-40B4-BE49-F238E27FC236}">
                <a16:creationId xmlns:a16="http://schemas.microsoft.com/office/drawing/2014/main" id="{6790ECBA-2D51-6E5A-A7CE-336E52D46E6B}"/>
              </a:ext>
            </a:extLst>
          </p:cNvPr>
          <p:cNvSpPr>
            <a:spLocks noGrp="1" noChangeArrowheads="1"/>
          </p:cNvSpPr>
          <p:nvPr>
            <p:ph idx="1"/>
          </p:nvPr>
        </p:nvSpPr>
        <p:spPr>
          <a:xfrm>
            <a:off x="1042988" y="1125538"/>
            <a:ext cx="7696200" cy="4967287"/>
          </a:xfrm>
        </p:spPr>
        <p:txBody>
          <a:bodyPr/>
          <a:lstStyle/>
          <a:p>
            <a:pPr marL="0" indent="0" eaLnBrk="1" hangingPunct="1">
              <a:buFontTx/>
              <a:buNone/>
              <a:defRPr/>
            </a:pPr>
            <a:r>
              <a:rPr lang="en-US" altLang="zh-CN" dirty="0"/>
              <a:t>1. </a:t>
            </a:r>
            <a:r>
              <a:rPr lang="zh-CN" altLang="en-US" dirty="0"/>
              <a:t>算法的局限性</a:t>
            </a:r>
            <a:endParaRPr lang="en-US" altLang="zh-CN" dirty="0"/>
          </a:p>
          <a:p>
            <a:pPr eaLnBrk="1" hangingPunct="1">
              <a:defRPr/>
            </a:pPr>
            <a:r>
              <a:rPr lang="zh-CN" altLang="en-US" dirty="0"/>
              <a:t>算法是有关问题求解过程的一个精确描述</a:t>
            </a:r>
          </a:p>
          <a:p>
            <a:pPr lvl="1" eaLnBrk="1" hangingPunct="1">
              <a:defRPr/>
            </a:pPr>
            <a:r>
              <a:rPr lang="en-US" altLang="zh-CN" dirty="0">
                <a:cs typeface="+mn-ea"/>
              </a:rPr>
              <a:t>CS</a:t>
            </a:r>
            <a:r>
              <a:rPr lang="zh-CN" altLang="en-US" dirty="0">
                <a:cs typeface="+mn-ea"/>
              </a:rPr>
              <a:t>将</a:t>
            </a:r>
            <a:r>
              <a:rPr lang="zh-CN" altLang="en-US" dirty="0">
                <a:latin typeface="Arial" panose="020B0604020202020204" pitchFamily="34" charset="0"/>
                <a:cs typeface="+mn-ea"/>
              </a:rPr>
              <a:t>‘</a:t>
            </a:r>
            <a:r>
              <a:rPr lang="zh-CN" altLang="en-US" dirty="0">
                <a:cs typeface="+mn-ea"/>
              </a:rPr>
              <a:t>计算</a:t>
            </a:r>
            <a:r>
              <a:rPr lang="zh-CN" altLang="en-US" dirty="0">
                <a:latin typeface="Arial" panose="020B0604020202020204" pitchFamily="34" charset="0"/>
                <a:cs typeface="+mn-ea"/>
              </a:rPr>
              <a:t>’</a:t>
            </a:r>
            <a:r>
              <a:rPr lang="zh-CN" altLang="en-US" dirty="0">
                <a:cs typeface="+mn-ea"/>
              </a:rPr>
              <a:t>定义为问题求解，看成是从输入到输出的</a:t>
            </a:r>
            <a:r>
              <a:rPr lang="zh-CN" altLang="en-US" dirty="0">
                <a:latin typeface="Arial" panose="020B0604020202020204" pitchFamily="34" charset="0"/>
                <a:cs typeface="+mn-ea"/>
              </a:rPr>
              <a:t>‘</a:t>
            </a:r>
            <a:r>
              <a:rPr lang="zh-CN" altLang="en-US" dirty="0">
                <a:cs typeface="+mn-ea"/>
              </a:rPr>
              <a:t>变换</a:t>
            </a:r>
            <a:r>
              <a:rPr lang="zh-CN" altLang="en-US" dirty="0">
                <a:latin typeface="Arial" panose="020B0604020202020204" pitchFamily="34" charset="0"/>
                <a:cs typeface="+mn-ea"/>
              </a:rPr>
              <a:t>’</a:t>
            </a:r>
            <a:endParaRPr lang="zh-CN" altLang="en-US" dirty="0">
              <a:cs typeface="+mn-ea"/>
            </a:endParaRPr>
          </a:p>
          <a:p>
            <a:pPr lvl="2" eaLnBrk="1" hangingPunct="1">
              <a:defRPr/>
            </a:pPr>
            <a:r>
              <a:rPr lang="zh-CN" altLang="en-US" dirty="0">
                <a:cs typeface="+mn-ea"/>
              </a:rPr>
              <a:t>输入数据是完全在计算开始之前定义的</a:t>
            </a:r>
          </a:p>
          <a:p>
            <a:pPr lvl="2" eaLnBrk="1" hangingPunct="1">
              <a:defRPr/>
            </a:pPr>
            <a:r>
              <a:rPr lang="zh-CN" altLang="en-US" dirty="0">
                <a:cs typeface="+mn-ea"/>
              </a:rPr>
              <a:t>输出数据则提供了一个相关问题的解</a:t>
            </a:r>
          </a:p>
          <a:p>
            <a:pPr lvl="1" eaLnBrk="1" hangingPunct="1">
              <a:defRPr/>
            </a:pPr>
            <a:r>
              <a:rPr lang="zh-CN" altLang="en-US" dirty="0">
                <a:cs typeface="+mn-ea"/>
              </a:rPr>
              <a:t>在一个封闭环境中计算</a:t>
            </a:r>
          </a:p>
          <a:p>
            <a:pPr eaLnBrk="1" hangingPunct="1">
              <a:defRPr/>
            </a:pPr>
            <a:r>
              <a:rPr lang="zh-CN" altLang="en-US" dirty="0"/>
              <a:t>算法不能利用外部环境的知识</a:t>
            </a:r>
          </a:p>
          <a:p>
            <a:pPr eaLnBrk="1" hangingPunct="1">
              <a:defRPr/>
            </a:pPr>
            <a:r>
              <a:rPr lang="zh-CN" altLang="en-US" dirty="0"/>
              <a:t>实际世界问题多数都是</a:t>
            </a:r>
            <a:r>
              <a:rPr lang="zh-CN" altLang="en-US" dirty="0">
                <a:latin typeface="Arial" panose="020B0604020202020204" pitchFamily="34" charset="0"/>
              </a:rPr>
              <a:t>“</a:t>
            </a:r>
            <a:r>
              <a:rPr lang="zh-CN" altLang="en-US" dirty="0"/>
              <a:t>非</a:t>
            </a:r>
            <a:r>
              <a:rPr lang="zh-CN" altLang="en-US" dirty="0">
                <a:latin typeface="Arial" panose="020B0604020202020204" pitchFamily="34" charset="0"/>
              </a:rPr>
              <a:t>”</a:t>
            </a:r>
            <a:r>
              <a:rPr lang="zh-CN" altLang="en-US" dirty="0"/>
              <a:t>算法的</a:t>
            </a:r>
          </a:p>
          <a:p>
            <a:pPr lvl="1" eaLnBrk="1" hangingPunct="1">
              <a:defRPr/>
            </a:pPr>
            <a:r>
              <a:rPr lang="zh-CN" altLang="en-US" dirty="0">
                <a:cs typeface="+mn-ea"/>
              </a:rPr>
              <a:t>它们的性质是动态的，随着时间的推移而改变</a:t>
            </a:r>
          </a:p>
          <a:p>
            <a:pPr lvl="1" eaLnBrk="1" hangingPunct="1">
              <a:defRPr/>
            </a:pPr>
            <a:r>
              <a:rPr lang="zh-CN" altLang="en-US" dirty="0">
                <a:cs typeface="+mn-ea"/>
              </a:rPr>
              <a:t>算法不具有解决问题的完备知识</a:t>
            </a:r>
          </a:p>
          <a:p>
            <a:pPr eaLnBrk="1" hangingPunct="1">
              <a:buFontTx/>
              <a:buNone/>
              <a:defRPr/>
            </a:pPr>
            <a:endParaRPr lang="en-US" altLang="zh-CN" dirty="0"/>
          </a:p>
        </p:txBody>
      </p:sp>
      <p:sp>
        <p:nvSpPr>
          <p:cNvPr id="11267" name="页脚占位符 1">
            <a:extLst>
              <a:ext uri="{FF2B5EF4-FFF2-40B4-BE49-F238E27FC236}">
                <a16:creationId xmlns:a16="http://schemas.microsoft.com/office/drawing/2014/main" id="{875415CA-D3AB-B107-E314-DC04C20ED45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11268" name="灯片编号占位符 2">
            <a:extLst>
              <a:ext uri="{FF2B5EF4-FFF2-40B4-BE49-F238E27FC236}">
                <a16:creationId xmlns:a16="http://schemas.microsoft.com/office/drawing/2014/main" id="{B4B2734F-D696-038C-183F-4E89289E20C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DA4F73-17E5-4195-AE02-9FB684665991}" type="slidenum">
              <a:rPr lang="en-US" altLang="zh-CN"/>
              <a:pPr/>
              <a:t>5</a:t>
            </a:fld>
            <a:endParaRPr lang="en-US" altLang="zh-C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45325A24-6F78-EFC2-FFAD-263D717A265B}"/>
              </a:ext>
            </a:extLst>
          </p:cNvPr>
          <p:cNvSpPr>
            <a:spLocks noGrp="1" noChangeArrowheads="1"/>
          </p:cNvSpPr>
          <p:nvPr>
            <p:ph type="title"/>
          </p:nvPr>
        </p:nvSpPr>
        <p:spPr>
          <a:xfrm>
            <a:off x="-757238" y="-819150"/>
            <a:ext cx="6870701" cy="1600200"/>
          </a:xfrm>
        </p:spPr>
        <p:txBody>
          <a:bodyPr/>
          <a:lstStyle/>
          <a:p>
            <a:pPr eaLnBrk="1" hangingPunct="1"/>
            <a:r>
              <a:rPr lang="zh-CN" altLang="en-US"/>
              <a:t>七、以用户为中心设计简介</a:t>
            </a:r>
          </a:p>
        </p:txBody>
      </p:sp>
      <p:sp>
        <p:nvSpPr>
          <p:cNvPr id="103426" name="Rectangle 3">
            <a:extLst>
              <a:ext uri="{FF2B5EF4-FFF2-40B4-BE49-F238E27FC236}">
                <a16:creationId xmlns:a16="http://schemas.microsoft.com/office/drawing/2014/main" id="{F41BAE53-2561-F36C-84F6-303AABAF8D52}"/>
              </a:ext>
            </a:extLst>
          </p:cNvPr>
          <p:cNvSpPr>
            <a:spLocks noGrp="1" noChangeArrowheads="1"/>
          </p:cNvSpPr>
          <p:nvPr>
            <p:ph idx="1"/>
          </p:nvPr>
        </p:nvSpPr>
        <p:spPr>
          <a:xfrm>
            <a:off x="611188" y="809625"/>
            <a:ext cx="7772400" cy="4419600"/>
          </a:xfrm>
        </p:spPr>
        <p:txBody>
          <a:bodyPr/>
          <a:lstStyle/>
          <a:p>
            <a:pPr eaLnBrk="1" hangingPunct="1"/>
            <a:r>
              <a:rPr lang="zh-CN" altLang="en-US"/>
              <a:t>用户界面的组成</a:t>
            </a:r>
          </a:p>
          <a:p>
            <a:pPr lvl="1" eaLnBrk="1" hangingPunct="1"/>
            <a:r>
              <a:rPr lang="zh-CN" altLang="en-US" b="1">
                <a:solidFill>
                  <a:srgbClr val="C00000"/>
                </a:solidFill>
              </a:rPr>
              <a:t>用户交互构件</a:t>
            </a:r>
            <a:r>
              <a:rPr lang="zh-CN" altLang="en-US"/>
              <a:t>：交互元素或技术的物理和</a:t>
            </a:r>
            <a:r>
              <a:rPr lang="en-US" altLang="zh-CN"/>
              <a:t>/</a:t>
            </a:r>
            <a:r>
              <a:rPr lang="zh-CN" altLang="en-US"/>
              <a:t>或虚拟表示</a:t>
            </a:r>
          </a:p>
          <a:p>
            <a:pPr lvl="1" eaLnBrk="1" hangingPunct="1"/>
            <a:r>
              <a:rPr lang="zh-CN" altLang="en-US" b="1">
                <a:solidFill>
                  <a:srgbClr val="C00000"/>
                </a:solidFill>
              </a:rPr>
              <a:t>界面软件构件</a:t>
            </a:r>
            <a:r>
              <a:rPr lang="zh-CN" altLang="en-US"/>
              <a:t>：实现交互构件的程序设计代码</a:t>
            </a:r>
          </a:p>
          <a:p>
            <a:pPr lvl="1" eaLnBrk="1" hangingPunct="1"/>
            <a:r>
              <a:rPr lang="zh-CN" altLang="en-US" b="1">
                <a:solidFill>
                  <a:srgbClr val="C00000"/>
                </a:solidFill>
              </a:rPr>
              <a:t>可用性</a:t>
            </a:r>
            <a:r>
              <a:rPr lang="zh-CN" altLang="en-US"/>
              <a:t>主要涉及到</a:t>
            </a:r>
            <a:r>
              <a:rPr lang="zh-CN" altLang="en-US" b="1">
                <a:solidFill>
                  <a:srgbClr val="C00000"/>
                </a:solidFill>
              </a:rPr>
              <a:t>交互构件</a:t>
            </a:r>
            <a:r>
              <a:rPr lang="zh-CN" altLang="en-US"/>
              <a:t>的设计和评估</a:t>
            </a:r>
          </a:p>
          <a:p>
            <a:pPr lvl="2" eaLnBrk="1" hangingPunct="1"/>
            <a:r>
              <a:rPr lang="zh-CN" altLang="en-US"/>
              <a:t>人机交互</a:t>
            </a:r>
            <a:r>
              <a:rPr lang="en-US" altLang="zh-CN"/>
              <a:t>R&amp;D</a:t>
            </a:r>
            <a:r>
              <a:rPr lang="zh-CN" altLang="en-US"/>
              <a:t>的主要方面，为了提供可用的系统</a:t>
            </a:r>
          </a:p>
          <a:p>
            <a:pPr lvl="2" eaLnBrk="1" hangingPunct="1"/>
            <a:r>
              <a:rPr lang="zh-CN" altLang="en-US"/>
              <a:t>在开发过程中，交互设计与软件设计同等重要</a:t>
            </a:r>
          </a:p>
          <a:p>
            <a:pPr lvl="1" eaLnBrk="1" hangingPunct="1"/>
            <a:r>
              <a:rPr lang="zh-CN" altLang="en-US"/>
              <a:t>界面软件的需求主要来源于交互设计，而不是功能设计</a:t>
            </a:r>
          </a:p>
          <a:p>
            <a:pPr lvl="2" eaLnBrk="1" hangingPunct="1"/>
            <a:r>
              <a:rPr lang="zh-CN" altLang="en-US"/>
              <a:t>功能实现的技术限制也是需求，不能忽略，然而</a:t>
            </a:r>
          </a:p>
          <a:p>
            <a:pPr lvl="2" eaLnBrk="1" hangingPunct="1"/>
            <a:r>
              <a:rPr lang="zh-CN" altLang="en-US"/>
              <a:t>首先应考虑人类的特征和需要，这是软件设计的驱动力</a:t>
            </a:r>
          </a:p>
          <a:p>
            <a:pPr lvl="1" eaLnBrk="1" hangingPunct="1">
              <a:buFontTx/>
              <a:buNone/>
            </a:pPr>
            <a:endParaRPr lang="zh-CN" altLang="en-US"/>
          </a:p>
          <a:p>
            <a:pPr lvl="1" eaLnBrk="1" hangingPunct="1">
              <a:buFontTx/>
              <a:buNone/>
            </a:pPr>
            <a:r>
              <a:rPr lang="zh-CN" altLang="en-US" sz="2300"/>
              <a:t>							</a:t>
            </a:r>
          </a:p>
        </p:txBody>
      </p:sp>
      <p:graphicFrame>
        <p:nvGraphicFramePr>
          <p:cNvPr id="103427" name="Object 4">
            <a:extLst>
              <a:ext uri="{FF2B5EF4-FFF2-40B4-BE49-F238E27FC236}">
                <a16:creationId xmlns:a16="http://schemas.microsoft.com/office/drawing/2014/main" id="{DCBC71B2-A297-EC7C-4860-B8026DAF5CAB}"/>
              </a:ext>
            </a:extLst>
          </p:cNvPr>
          <p:cNvGraphicFramePr>
            <a:graphicFrameLocks/>
          </p:cNvGraphicFramePr>
          <p:nvPr/>
        </p:nvGraphicFramePr>
        <p:xfrm>
          <a:off x="1042988" y="4581525"/>
          <a:ext cx="7129462" cy="1684338"/>
        </p:xfrm>
        <a:graphic>
          <a:graphicData uri="http://schemas.openxmlformats.org/presentationml/2006/ole">
            <mc:AlternateContent xmlns:mc="http://schemas.openxmlformats.org/markup-compatibility/2006">
              <mc:Choice xmlns:v="urn:schemas-microsoft-com:vml" Requires="v">
                <p:oleObj r:id="rId3" imgW="5652000" imgH="1317240" progId="Visio.Drawing.11">
                  <p:embed/>
                </p:oleObj>
              </mc:Choice>
              <mc:Fallback>
                <p:oleObj r:id="rId3" imgW="5652000" imgH="1317240" progId="Visio.Drawing.11">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4581525"/>
                        <a:ext cx="7129462" cy="1684338"/>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3428" name="页脚占位符 1">
            <a:extLst>
              <a:ext uri="{FF2B5EF4-FFF2-40B4-BE49-F238E27FC236}">
                <a16:creationId xmlns:a16="http://schemas.microsoft.com/office/drawing/2014/main" id="{76DCC817-D097-51AC-9A3C-03F58E28EA29}"/>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103429" name="灯片编号占位符 2">
            <a:extLst>
              <a:ext uri="{FF2B5EF4-FFF2-40B4-BE49-F238E27FC236}">
                <a16:creationId xmlns:a16="http://schemas.microsoft.com/office/drawing/2014/main" id="{A7F8D44E-0714-0B5E-8293-C3E8DB054FB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8E4742A-374E-4B48-B8FC-DDAE65731902}" type="slidenum">
              <a:rPr lang="en-US" altLang="zh-CN"/>
              <a:pPr/>
              <a:t>50</a:t>
            </a:fld>
            <a:endParaRPr lang="en-US"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3">
            <a:extLst>
              <a:ext uri="{FF2B5EF4-FFF2-40B4-BE49-F238E27FC236}">
                <a16:creationId xmlns:a16="http://schemas.microsoft.com/office/drawing/2014/main" id="{D955D21A-DA1A-EAFA-E4B4-99FDB478E098}"/>
              </a:ext>
            </a:extLst>
          </p:cNvPr>
          <p:cNvSpPr>
            <a:spLocks noGrp="1" noChangeArrowheads="1"/>
          </p:cNvSpPr>
          <p:nvPr>
            <p:ph idx="1"/>
          </p:nvPr>
        </p:nvSpPr>
        <p:spPr>
          <a:xfrm>
            <a:off x="250825" y="996950"/>
            <a:ext cx="8105775" cy="4232275"/>
          </a:xfrm>
        </p:spPr>
        <p:txBody>
          <a:bodyPr/>
          <a:lstStyle/>
          <a:p>
            <a:pPr eaLnBrk="1" hangingPunct="1"/>
            <a:r>
              <a:rPr lang="zh-CN" altLang="en-US" b="1">
                <a:solidFill>
                  <a:srgbClr val="C00000"/>
                </a:solidFill>
              </a:rPr>
              <a:t>传统的交互设计</a:t>
            </a:r>
            <a:r>
              <a:rPr lang="zh-CN" altLang="en-US"/>
              <a:t>采用了</a:t>
            </a:r>
            <a:r>
              <a:rPr lang="zh-CN" altLang="en-US" b="1">
                <a:solidFill>
                  <a:srgbClr val="C00000"/>
                </a:solidFill>
              </a:rPr>
              <a:t>系统为中心的方法</a:t>
            </a:r>
          </a:p>
          <a:p>
            <a:pPr lvl="1" eaLnBrk="1" hangingPunct="1"/>
            <a:r>
              <a:rPr lang="zh-CN" altLang="en-US"/>
              <a:t>界面直接反映的是</a:t>
            </a:r>
            <a:r>
              <a:rPr lang="zh-CN" altLang="en-US" b="1">
                <a:solidFill>
                  <a:srgbClr val="C00000"/>
                </a:solidFill>
              </a:rPr>
              <a:t>系统功能</a:t>
            </a:r>
            <a:r>
              <a:rPr lang="zh-CN" altLang="en-US"/>
              <a:t>设计模型的</a:t>
            </a:r>
            <a:r>
              <a:rPr lang="zh-CN" altLang="en-US" b="1">
                <a:solidFill>
                  <a:srgbClr val="C00000"/>
                </a:solidFill>
              </a:rPr>
              <a:t>特征和概念</a:t>
            </a:r>
          </a:p>
          <a:p>
            <a:pPr lvl="2" eaLnBrk="1" hangingPunct="1"/>
            <a:r>
              <a:rPr lang="zh-CN" altLang="en-US"/>
              <a:t>输入和</a:t>
            </a:r>
            <a:r>
              <a:rPr lang="en-US" altLang="zh-CN"/>
              <a:t>/</a:t>
            </a:r>
            <a:r>
              <a:rPr lang="zh-CN" altLang="en-US"/>
              <a:t>或输出表示了系统的状态和有关状态改变的操作</a:t>
            </a:r>
          </a:p>
          <a:p>
            <a:pPr lvl="2" eaLnBrk="1" hangingPunct="1"/>
            <a:r>
              <a:rPr lang="zh-CN" altLang="en-US"/>
              <a:t>要求</a:t>
            </a:r>
            <a:r>
              <a:rPr lang="zh-CN" altLang="en-US" b="1">
                <a:solidFill>
                  <a:srgbClr val="C00000"/>
                </a:solidFill>
              </a:rPr>
              <a:t>用户自己将目标和任务转换为系统能接受的形式</a:t>
            </a:r>
            <a:r>
              <a:rPr lang="zh-CN" altLang="en-US"/>
              <a:t>，或</a:t>
            </a:r>
          </a:p>
          <a:p>
            <a:pPr lvl="2" eaLnBrk="1" hangingPunct="1"/>
            <a:r>
              <a:rPr lang="zh-CN" altLang="en-US"/>
              <a:t>必须解释和评估系统的输出是否与其目标一致</a:t>
            </a:r>
          </a:p>
          <a:p>
            <a:pPr lvl="2" eaLnBrk="1" hangingPunct="1"/>
            <a:r>
              <a:rPr lang="zh-CN" altLang="en-US"/>
              <a:t>例如：</a:t>
            </a:r>
            <a:r>
              <a:rPr lang="en-US" altLang="zh-CN"/>
              <a:t>DOS</a:t>
            </a:r>
            <a:r>
              <a:rPr lang="zh-CN" altLang="en-US"/>
              <a:t>文件操作必须有文件树的概念并建立操作规划</a:t>
            </a:r>
            <a:endParaRPr lang="zh-CN" altLang="en-US" sz="1900"/>
          </a:p>
          <a:p>
            <a:pPr lvl="1" eaLnBrk="1" hangingPunct="1"/>
            <a:r>
              <a:rPr lang="zh-CN" altLang="en-US" b="1">
                <a:solidFill>
                  <a:srgbClr val="C00000"/>
                </a:solidFill>
              </a:rPr>
              <a:t>用户的目标</a:t>
            </a:r>
            <a:r>
              <a:rPr lang="zh-CN" altLang="en-US"/>
              <a:t>和</a:t>
            </a:r>
            <a:r>
              <a:rPr lang="zh-CN" altLang="en-US" b="1">
                <a:solidFill>
                  <a:srgbClr val="C00000"/>
                </a:solidFill>
              </a:rPr>
              <a:t>系统的状态</a:t>
            </a:r>
            <a:r>
              <a:rPr lang="zh-CN" altLang="en-US"/>
              <a:t>无论形式或内容均不同</a:t>
            </a:r>
            <a:endParaRPr lang="zh-CN" altLang="en-US" sz="2300"/>
          </a:p>
          <a:p>
            <a:pPr lvl="2" eaLnBrk="1" hangingPunct="1"/>
            <a:r>
              <a:rPr lang="zh-CN" altLang="en-US" sz="1900"/>
              <a:t>例如：用户操作文件的目的只是为了管理文档</a:t>
            </a:r>
          </a:p>
          <a:p>
            <a:pPr lvl="2" eaLnBrk="1" hangingPunct="1"/>
            <a:r>
              <a:rPr lang="zh-CN" altLang="en-US" sz="1900"/>
              <a:t>例如：操作水龙头旨在控制水流或温度，为什么需要知道冷水和热水的概念和相关的操作呢？</a:t>
            </a:r>
          </a:p>
          <a:p>
            <a:pPr lvl="2" eaLnBrk="1" hangingPunct="1"/>
            <a:r>
              <a:rPr lang="zh-CN" altLang="en-US" sz="1900"/>
              <a:t>与用户的目标和任务属性之间的</a:t>
            </a:r>
            <a:r>
              <a:rPr lang="zh-CN" altLang="en-US" sz="1900">
                <a:latin typeface="Arial" panose="020B0604020202020204" pitchFamily="34" charset="0"/>
              </a:rPr>
              <a:t>‘</a:t>
            </a:r>
            <a:r>
              <a:rPr lang="zh-CN" altLang="en-US" sz="1900"/>
              <a:t>距离</a:t>
            </a:r>
            <a:r>
              <a:rPr lang="zh-CN" altLang="en-US" sz="1900">
                <a:latin typeface="Arial" panose="020B0604020202020204" pitchFamily="34" charset="0"/>
              </a:rPr>
              <a:t>’</a:t>
            </a:r>
            <a:r>
              <a:rPr lang="zh-CN" altLang="en-US" sz="1900"/>
              <a:t>使其难以理解和使用</a:t>
            </a:r>
          </a:p>
        </p:txBody>
      </p:sp>
      <p:graphicFrame>
        <p:nvGraphicFramePr>
          <p:cNvPr id="105474" name="Object 4">
            <a:extLst>
              <a:ext uri="{FF2B5EF4-FFF2-40B4-BE49-F238E27FC236}">
                <a16:creationId xmlns:a16="http://schemas.microsoft.com/office/drawing/2014/main" id="{2973C412-F7D2-C171-860E-0B754657651A}"/>
              </a:ext>
            </a:extLst>
          </p:cNvPr>
          <p:cNvGraphicFramePr>
            <a:graphicFrameLocks/>
          </p:cNvGraphicFramePr>
          <p:nvPr/>
        </p:nvGraphicFramePr>
        <p:xfrm>
          <a:off x="1692275" y="5229225"/>
          <a:ext cx="6337300" cy="1516063"/>
        </p:xfrm>
        <a:graphic>
          <a:graphicData uri="http://schemas.openxmlformats.org/presentationml/2006/ole">
            <mc:AlternateContent xmlns:mc="http://schemas.openxmlformats.org/markup-compatibility/2006">
              <mc:Choice xmlns:v="urn:schemas-microsoft-com:vml" Requires="v">
                <p:oleObj r:id="rId3" imgW="5716440" imgH="1342440" progId="Visio.Drawing.11">
                  <p:embed/>
                </p:oleObj>
              </mc:Choice>
              <mc:Fallback>
                <p:oleObj r:id="rId3" imgW="5716440" imgH="1342440" progId="Visio.Drawing.11">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5229225"/>
                        <a:ext cx="6337300" cy="1516063"/>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5475" name="页脚占位符 1">
            <a:extLst>
              <a:ext uri="{FF2B5EF4-FFF2-40B4-BE49-F238E27FC236}">
                <a16:creationId xmlns:a16="http://schemas.microsoft.com/office/drawing/2014/main" id="{9C3C230B-273E-B97D-13F5-1DE1620D9BC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105476" name="灯片编号占位符 2">
            <a:extLst>
              <a:ext uri="{FF2B5EF4-FFF2-40B4-BE49-F238E27FC236}">
                <a16:creationId xmlns:a16="http://schemas.microsoft.com/office/drawing/2014/main" id="{2B79C5D5-7D55-D90D-0943-94842CC066E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19B9F59-3A1D-4BD4-85D1-BA40208A924F}" type="slidenum">
              <a:rPr lang="en-US" altLang="zh-CN"/>
              <a:pPr/>
              <a:t>51</a:t>
            </a:fld>
            <a:endParaRPr lang="en-US" altLang="zh-CN"/>
          </a:p>
        </p:txBody>
      </p:sp>
      <p:sp>
        <p:nvSpPr>
          <p:cNvPr id="105477" name="文本框 2">
            <a:extLst>
              <a:ext uri="{FF2B5EF4-FFF2-40B4-BE49-F238E27FC236}">
                <a16:creationId xmlns:a16="http://schemas.microsoft.com/office/drawing/2014/main" id="{59C387E0-6CA1-CFA5-6173-0A5180EF084A}"/>
              </a:ext>
            </a:extLst>
          </p:cNvPr>
          <p:cNvSpPr txBox="1">
            <a:spLocks noChangeArrowheads="1"/>
          </p:cNvSpPr>
          <p:nvPr/>
        </p:nvSpPr>
        <p:spPr bwMode="auto">
          <a:xfrm>
            <a:off x="323850" y="333375"/>
            <a:ext cx="590391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anose="020B0604020202020204" pitchFamily="34" charset="0"/>
              <a:buNone/>
            </a:pPr>
            <a:r>
              <a:rPr lang="en-US" altLang="zh-CN" sz="2800"/>
              <a:t>1. </a:t>
            </a:r>
            <a:r>
              <a:rPr lang="zh-CN" altLang="en-US" sz="2800" b="1">
                <a:latin typeface="楷体" panose="02010609060101010101" pitchFamily="49" charset="-122"/>
                <a:ea typeface="楷体" panose="02010609060101010101" pitchFamily="49" charset="-122"/>
              </a:rPr>
              <a:t>传统的交互设计采用的方法</a:t>
            </a:r>
            <a:endParaRPr lang="zh-CN" altLang="en-US" sz="2800">
              <a:latin typeface="Calibri" panose="020F0502020204030204" pitchFamily="34" charset="0"/>
            </a:endParaRPr>
          </a:p>
          <a:p>
            <a:pPr>
              <a:buFont typeface="Arial" panose="020B0604020202020204" pitchFamily="34" charset="0"/>
              <a:buNone/>
            </a:pP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3">
            <a:extLst>
              <a:ext uri="{FF2B5EF4-FFF2-40B4-BE49-F238E27FC236}">
                <a16:creationId xmlns:a16="http://schemas.microsoft.com/office/drawing/2014/main" id="{37034D23-DE47-C52C-7C3A-3D2EC256C2D2}"/>
              </a:ext>
            </a:extLst>
          </p:cNvPr>
          <p:cNvSpPr>
            <a:spLocks noGrp="1" noChangeArrowheads="1"/>
          </p:cNvSpPr>
          <p:nvPr>
            <p:ph idx="1"/>
          </p:nvPr>
        </p:nvSpPr>
        <p:spPr>
          <a:xfrm>
            <a:off x="144463" y="779463"/>
            <a:ext cx="8748712" cy="3657600"/>
          </a:xfrm>
        </p:spPr>
        <p:txBody>
          <a:bodyPr/>
          <a:lstStyle/>
          <a:p>
            <a:pPr lvl="1" eaLnBrk="1" hangingPunct="1">
              <a:buFontTx/>
              <a:buNone/>
            </a:pPr>
            <a:r>
              <a:rPr lang="en-US" altLang="zh-CN">
                <a:latin typeface="Arial" panose="020B0604020202020204" pitchFamily="34" charset="0"/>
              </a:rPr>
              <a:t>‘</a:t>
            </a:r>
            <a:r>
              <a:rPr lang="zh-CN" altLang="en-US">
                <a:ea typeface="黑体" panose="02010609060101010101" pitchFamily="49" charset="-122"/>
              </a:rPr>
              <a:t>考虑系统做什么是旧计算，新计算必须首先考虑用户做什么</a:t>
            </a:r>
            <a:r>
              <a:rPr lang="zh-CN" altLang="en-US">
                <a:latin typeface="Arial" panose="020B0604020202020204" pitchFamily="34" charset="0"/>
              </a:rPr>
              <a:t>’</a:t>
            </a:r>
            <a:endParaRPr lang="zh-CN" altLang="en-US"/>
          </a:p>
          <a:p>
            <a:pPr lvl="1" eaLnBrk="1" hangingPunct="1">
              <a:buFontTx/>
              <a:buNone/>
            </a:pPr>
            <a:r>
              <a:rPr lang="zh-CN" altLang="en-US" sz="2300"/>
              <a:t>							（</a:t>
            </a:r>
            <a:r>
              <a:rPr lang="en-US" altLang="zh-CN" sz="2300"/>
              <a:t>Schneiderman</a:t>
            </a:r>
            <a:r>
              <a:rPr lang="zh-CN" altLang="en-US" sz="2300"/>
              <a:t>）</a:t>
            </a:r>
          </a:p>
          <a:p>
            <a:pPr eaLnBrk="1" hangingPunct="1"/>
            <a:r>
              <a:rPr lang="zh-CN" altLang="en-US" sz="2700"/>
              <a:t>交互设计应当采用</a:t>
            </a:r>
            <a:r>
              <a:rPr lang="zh-CN" altLang="en-US" sz="2700" b="1">
                <a:solidFill>
                  <a:srgbClr val="C00000"/>
                </a:solidFill>
              </a:rPr>
              <a:t>用户为中心的设计</a:t>
            </a:r>
            <a:r>
              <a:rPr lang="zh-CN" altLang="en-US" sz="2700"/>
              <a:t>思想</a:t>
            </a:r>
          </a:p>
          <a:p>
            <a:pPr lvl="1" eaLnBrk="1" hangingPunct="1"/>
            <a:r>
              <a:rPr lang="zh-CN" altLang="en-US" sz="2300"/>
              <a:t>可用的设计可减少学习、培训和支持的时间和代价</a:t>
            </a:r>
          </a:p>
          <a:p>
            <a:pPr lvl="1" eaLnBrk="1" hangingPunct="1"/>
            <a:r>
              <a:rPr lang="zh-CN" altLang="en-US" sz="2300"/>
              <a:t>可用的设计使得用户集中在他的任务执行上，而不至于分心</a:t>
            </a:r>
          </a:p>
          <a:p>
            <a:pPr lvl="1" eaLnBrk="1" hangingPunct="1"/>
            <a:r>
              <a:rPr lang="zh-CN" altLang="en-US" sz="2300"/>
              <a:t>可用的设计可提高工作有效性、减少出错几率，并令人满意</a:t>
            </a:r>
          </a:p>
          <a:p>
            <a:pPr eaLnBrk="1" hangingPunct="1"/>
            <a:r>
              <a:rPr lang="zh-CN" altLang="en-US" sz="2700">
                <a:latin typeface="Arial" panose="020B0604020202020204" pitchFamily="34" charset="0"/>
              </a:rPr>
              <a:t>‘</a:t>
            </a:r>
            <a:r>
              <a:rPr lang="zh-CN" altLang="en-US" sz="2700" b="1">
                <a:solidFill>
                  <a:srgbClr val="C00000"/>
                </a:solidFill>
              </a:rPr>
              <a:t>用户做什么</a:t>
            </a:r>
            <a:r>
              <a:rPr lang="zh-CN" altLang="en-US" sz="2700">
                <a:latin typeface="Arial" panose="020B0604020202020204" pitchFamily="34" charset="0"/>
              </a:rPr>
              <a:t>’</a:t>
            </a:r>
            <a:r>
              <a:rPr lang="zh-CN" altLang="en-US" sz="2700"/>
              <a:t>的信息来源于</a:t>
            </a:r>
            <a:r>
              <a:rPr lang="zh-CN" altLang="en-US" sz="2700" b="1">
                <a:solidFill>
                  <a:srgbClr val="C00000"/>
                </a:solidFill>
              </a:rPr>
              <a:t>使用上下文</a:t>
            </a:r>
          </a:p>
          <a:p>
            <a:pPr lvl="1" eaLnBrk="1" hangingPunct="1"/>
            <a:r>
              <a:rPr lang="zh-CN" altLang="en-US" sz="2300" b="1">
                <a:solidFill>
                  <a:srgbClr val="C00000"/>
                </a:solidFill>
              </a:rPr>
              <a:t>用户</a:t>
            </a:r>
            <a:r>
              <a:rPr lang="zh-CN" altLang="en-US" sz="2300"/>
              <a:t>：直接</a:t>
            </a:r>
            <a:r>
              <a:rPr lang="en-US" altLang="zh-CN" sz="2300"/>
              <a:t>/</a:t>
            </a:r>
            <a:r>
              <a:rPr lang="zh-CN" altLang="en-US" sz="2300"/>
              <a:t>间接用户，他们的特征和能力，关系和结构等</a:t>
            </a:r>
          </a:p>
          <a:p>
            <a:pPr lvl="1" eaLnBrk="1" hangingPunct="1"/>
            <a:r>
              <a:rPr lang="zh-CN" altLang="en-US" sz="2300" b="1">
                <a:solidFill>
                  <a:srgbClr val="C00000"/>
                </a:solidFill>
              </a:rPr>
              <a:t>任务</a:t>
            </a:r>
            <a:r>
              <a:rPr lang="zh-CN" altLang="en-US" sz="2300"/>
              <a:t>：简单</a:t>
            </a:r>
            <a:r>
              <a:rPr lang="en-US" altLang="zh-CN" sz="2300"/>
              <a:t>/</a:t>
            </a:r>
            <a:r>
              <a:rPr lang="zh-CN" altLang="en-US" sz="2300"/>
              <a:t>复杂任务，任务的特征、结构，目标等</a:t>
            </a:r>
          </a:p>
          <a:p>
            <a:pPr lvl="1" eaLnBrk="1" hangingPunct="1"/>
            <a:r>
              <a:rPr lang="zh-CN" altLang="en-US" sz="2300" b="1">
                <a:solidFill>
                  <a:srgbClr val="C00000"/>
                </a:solidFill>
              </a:rPr>
              <a:t>环境</a:t>
            </a:r>
            <a:r>
              <a:rPr lang="zh-CN" altLang="en-US" sz="2300"/>
              <a:t>：物理</a:t>
            </a:r>
            <a:r>
              <a:rPr lang="en-US" altLang="zh-CN" sz="2300"/>
              <a:t>/</a:t>
            </a:r>
            <a:r>
              <a:rPr lang="zh-CN" altLang="en-US" sz="2300"/>
              <a:t>社会</a:t>
            </a:r>
            <a:r>
              <a:rPr lang="en-US" altLang="zh-CN" sz="2300"/>
              <a:t>/</a:t>
            </a:r>
            <a:r>
              <a:rPr lang="zh-CN" altLang="en-US" sz="2300"/>
              <a:t>技术环境，组织目标和结构，软</a:t>
            </a:r>
            <a:r>
              <a:rPr lang="en-US" altLang="zh-CN" sz="2300"/>
              <a:t>/</a:t>
            </a:r>
            <a:r>
              <a:rPr lang="zh-CN" altLang="en-US" sz="2300"/>
              <a:t>硬件设施等</a:t>
            </a:r>
          </a:p>
          <a:p>
            <a:pPr lvl="1" eaLnBrk="1" hangingPunct="1"/>
            <a:r>
              <a:rPr lang="zh-CN" altLang="en-US" b="1">
                <a:solidFill>
                  <a:srgbClr val="C00000"/>
                </a:solidFill>
              </a:rPr>
              <a:t>使用上下文</a:t>
            </a:r>
            <a:r>
              <a:rPr lang="zh-CN" altLang="en-US"/>
              <a:t>决定了为什么需要技术，及技术需要支持什么</a:t>
            </a:r>
          </a:p>
        </p:txBody>
      </p:sp>
      <p:sp>
        <p:nvSpPr>
          <p:cNvPr id="107522" name="页脚占位符 1">
            <a:extLst>
              <a:ext uri="{FF2B5EF4-FFF2-40B4-BE49-F238E27FC236}">
                <a16:creationId xmlns:a16="http://schemas.microsoft.com/office/drawing/2014/main" id="{79262FEF-3CBE-78E1-F095-462CB40565F6}"/>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107523" name="灯片编号占位符 2">
            <a:extLst>
              <a:ext uri="{FF2B5EF4-FFF2-40B4-BE49-F238E27FC236}">
                <a16:creationId xmlns:a16="http://schemas.microsoft.com/office/drawing/2014/main" id="{5850613B-A518-47C9-FDBB-507421E78F9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D823AE9-DB68-4B3E-A59E-5D9B2412609A}" type="slidenum">
              <a:rPr lang="en-US" altLang="zh-CN"/>
              <a:pPr/>
              <a:t>52</a:t>
            </a:fld>
            <a:endParaRPr lang="en-US" altLang="zh-CN"/>
          </a:p>
        </p:txBody>
      </p:sp>
      <p:sp>
        <p:nvSpPr>
          <p:cNvPr id="107524" name="文本框 2">
            <a:extLst>
              <a:ext uri="{FF2B5EF4-FFF2-40B4-BE49-F238E27FC236}">
                <a16:creationId xmlns:a16="http://schemas.microsoft.com/office/drawing/2014/main" id="{CF349B89-2456-514A-D5BE-11389422E1F4}"/>
              </a:ext>
            </a:extLst>
          </p:cNvPr>
          <p:cNvSpPr txBox="1">
            <a:spLocks noChangeArrowheads="1"/>
          </p:cNvSpPr>
          <p:nvPr/>
        </p:nvSpPr>
        <p:spPr bwMode="auto">
          <a:xfrm>
            <a:off x="250825" y="130175"/>
            <a:ext cx="590391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anose="020B0604020202020204" pitchFamily="34" charset="0"/>
              <a:buNone/>
            </a:pPr>
            <a:r>
              <a:rPr lang="en-US" altLang="zh-CN" sz="2800">
                <a:latin typeface="华文楷体" pitchFamily="2" charset="-122"/>
                <a:ea typeface="华文楷体" pitchFamily="2" charset="-122"/>
              </a:rPr>
              <a:t>2.</a:t>
            </a:r>
            <a:r>
              <a:rPr lang="zh-CN" altLang="en-US" sz="2800">
                <a:latin typeface="华文楷体" pitchFamily="2" charset="-122"/>
                <a:ea typeface="华文楷体" pitchFamily="2" charset="-122"/>
              </a:rPr>
              <a:t>交互设计的设计思想</a:t>
            </a:r>
          </a:p>
          <a:p>
            <a:pPr>
              <a:buFont typeface="Arial" panose="020B0604020202020204" pitchFamily="34" charset="0"/>
              <a:buNone/>
            </a:pP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3">
            <a:extLst>
              <a:ext uri="{FF2B5EF4-FFF2-40B4-BE49-F238E27FC236}">
                <a16:creationId xmlns:a16="http://schemas.microsoft.com/office/drawing/2014/main" id="{462F0DB1-A95F-5CB5-E07E-A8392C4FDB09}"/>
              </a:ext>
            </a:extLst>
          </p:cNvPr>
          <p:cNvSpPr>
            <a:spLocks noGrp="1" noChangeArrowheads="1"/>
          </p:cNvSpPr>
          <p:nvPr>
            <p:ph idx="1"/>
          </p:nvPr>
        </p:nvSpPr>
        <p:spPr>
          <a:xfrm>
            <a:off x="685800" y="765175"/>
            <a:ext cx="7772400" cy="4594225"/>
          </a:xfrm>
        </p:spPr>
        <p:txBody>
          <a:bodyPr/>
          <a:lstStyle/>
          <a:p>
            <a:pPr eaLnBrk="1" hangingPunct="1"/>
            <a:r>
              <a:rPr lang="zh-CN" altLang="en-US"/>
              <a:t>以用户为中心设计的</a:t>
            </a:r>
            <a:r>
              <a:rPr lang="zh-CN" altLang="en-US" b="1">
                <a:solidFill>
                  <a:srgbClr val="C00000"/>
                </a:solidFill>
              </a:rPr>
              <a:t>基本特征</a:t>
            </a:r>
          </a:p>
          <a:p>
            <a:pPr lvl="1" eaLnBrk="1" hangingPunct="1"/>
            <a:r>
              <a:rPr lang="zh-CN" altLang="en-US" b="1">
                <a:solidFill>
                  <a:srgbClr val="C00000"/>
                </a:solidFill>
              </a:rPr>
              <a:t>用户参与设计</a:t>
            </a:r>
            <a:r>
              <a:rPr lang="zh-CN" altLang="en-US"/>
              <a:t>并深入理解使用上下文的需求</a:t>
            </a:r>
          </a:p>
          <a:p>
            <a:pPr lvl="2" eaLnBrk="1" hangingPunct="1"/>
            <a:r>
              <a:rPr lang="zh-CN" altLang="en-US"/>
              <a:t>直接问用户需要什么无异于</a:t>
            </a:r>
            <a:r>
              <a:rPr lang="zh-CN" altLang="en-US">
                <a:latin typeface="Arial" panose="020B0604020202020204" pitchFamily="34" charset="0"/>
              </a:rPr>
              <a:t>‘</a:t>
            </a:r>
            <a:r>
              <a:rPr lang="zh-CN" altLang="en-US"/>
              <a:t>扛着大炮找敌人</a:t>
            </a:r>
            <a:r>
              <a:rPr lang="zh-CN" altLang="en-US">
                <a:latin typeface="Arial" panose="020B0604020202020204" pitchFamily="34" charset="0"/>
              </a:rPr>
              <a:t>’</a:t>
            </a:r>
            <a:endParaRPr lang="zh-CN" altLang="en-US"/>
          </a:p>
          <a:p>
            <a:pPr lvl="2" eaLnBrk="1" hangingPunct="1"/>
            <a:r>
              <a:rPr lang="zh-CN" altLang="en-US"/>
              <a:t>用户参与有助于他们理解我们的技术能为他们做什么</a:t>
            </a:r>
          </a:p>
          <a:p>
            <a:pPr lvl="2" eaLnBrk="1" hangingPunct="1"/>
            <a:r>
              <a:rPr lang="zh-CN" altLang="en-US"/>
              <a:t>有助于我们理解他们的目标和任务</a:t>
            </a:r>
          </a:p>
          <a:p>
            <a:pPr lvl="1" eaLnBrk="1" hangingPunct="1"/>
            <a:r>
              <a:rPr lang="zh-CN" altLang="en-US" b="1">
                <a:solidFill>
                  <a:srgbClr val="C00000"/>
                </a:solidFill>
              </a:rPr>
              <a:t>任务</a:t>
            </a:r>
            <a:r>
              <a:rPr lang="zh-CN" altLang="en-US"/>
              <a:t>在用户和系统之间的</a:t>
            </a:r>
            <a:r>
              <a:rPr lang="zh-CN" altLang="en-US" b="1">
                <a:solidFill>
                  <a:srgbClr val="C00000"/>
                </a:solidFill>
              </a:rPr>
              <a:t>合理分配</a:t>
            </a:r>
          </a:p>
          <a:p>
            <a:pPr lvl="2" eaLnBrk="1" hangingPunct="1"/>
            <a:r>
              <a:rPr lang="zh-CN" altLang="en-US"/>
              <a:t>多数任务无法由系统</a:t>
            </a:r>
            <a:r>
              <a:rPr lang="zh-CN" altLang="en-US">
                <a:latin typeface="Arial" panose="020B0604020202020204" pitchFamily="34" charset="0"/>
              </a:rPr>
              <a:t>‘</a:t>
            </a:r>
            <a:r>
              <a:rPr lang="zh-CN" altLang="en-US"/>
              <a:t>自动化</a:t>
            </a:r>
            <a:r>
              <a:rPr lang="zh-CN" altLang="en-US">
                <a:latin typeface="Arial" panose="020B0604020202020204" pitchFamily="34" charset="0"/>
              </a:rPr>
              <a:t>’</a:t>
            </a:r>
            <a:r>
              <a:rPr lang="zh-CN" altLang="en-US"/>
              <a:t>完成，需要一个合理分配</a:t>
            </a:r>
          </a:p>
          <a:p>
            <a:pPr lvl="2" eaLnBrk="1" hangingPunct="1"/>
            <a:r>
              <a:rPr lang="zh-CN" altLang="en-US"/>
              <a:t>任务分配不仅是物理上的，更重要是</a:t>
            </a:r>
            <a:r>
              <a:rPr lang="zh-CN" altLang="en-US" b="1">
                <a:solidFill>
                  <a:srgbClr val="C00000"/>
                </a:solidFill>
              </a:rPr>
              <a:t>心理任务的分配</a:t>
            </a:r>
          </a:p>
          <a:p>
            <a:pPr lvl="1" eaLnBrk="1" hangingPunct="1"/>
            <a:r>
              <a:rPr lang="zh-CN" altLang="en-US"/>
              <a:t>以</a:t>
            </a:r>
            <a:r>
              <a:rPr lang="zh-CN" altLang="en-US" b="1">
                <a:solidFill>
                  <a:srgbClr val="C00000"/>
                </a:solidFill>
              </a:rPr>
              <a:t>评估</a:t>
            </a:r>
            <a:r>
              <a:rPr lang="zh-CN" altLang="en-US"/>
              <a:t>为基础的</a:t>
            </a:r>
            <a:r>
              <a:rPr lang="zh-CN" altLang="en-US" b="1">
                <a:solidFill>
                  <a:srgbClr val="C00000"/>
                </a:solidFill>
              </a:rPr>
              <a:t>迭代设计</a:t>
            </a:r>
          </a:p>
          <a:p>
            <a:pPr lvl="2" eaLnBrk="1" hangingPunct="1"/>
            <a:r>
              <a:rPr lang="zh-CN" altLang="en-US" b="1">
                <a:solidFill>
                  <a:srgbClr val="C00000"/>
                </a:solidFill>
              </a:rPr>
              <a:t>需求是潜在的</a:t>
            </a:r>
            <a:r>
              <a:rPr lang="zh-CN" altLang="en-US"/>
              <a:t>，需要在用户评估的基础上探索和发现</a:t>
            </a:r>
          </a:p>
          <a:p>
            <a:pPr lvl="2" eaLnBrk="1" hangingPunct="1"/>
            <a:r>
              <a:rPr lang="zh-CN" altLang="en-US"/>
              <a:t>用户通过</a:t>
            </a:r>
            <a:r>
              <a:rPr lang="zh-CN" altLang="en-US" b="1">
                <a:solidFill>
                  <a:srgbClr val="C00000"/>
                </a:solidFill>
              </a:rPr>
              <a:t>使用系统原型</a:t>
            </a:r>
            <a:r>
              <a:rPr lang="zh-CN" altLang="en-US"/>
              <a:t>来完成实际任务</a:t>
            </a:r>
          </a:p>
          <a:p>
            <a:pPr lvl="2" eaLnBrk="1" hangingPunct="1"/>
            <a:r>
              <a:rPr lang="zh-CN" altLang="en-US"/>
              <a:t>从实验中得到的</a:t>
            </a:r>
            <a:r>
              <a:rPr lang="zh-CN" altLang="en-US" b="1">
                <a:solidFill>
                  <a:srgbClr val="C00000"/>
                </a:solidFill>
              </a:rPr>
              <a:t>反馈</a:t>
            </a:r>
            <a:r>
              <a:rPr lang="zh-CN" altLang="en-US"/>
              <a:t>信息用于下一遍迭代</a:t>
            </a:r>
          </a:p>
        </p:txBody>
      </p:sp>
      <p:sp>
        <p:nvSpPr>
          <p:cNvPr id="109570" name="页脚占位符 1">
            <a:extLst>
              <a:ext uri="{FF2B5EF4-FFF2-40B4-BE49-F238E27FC236}">
                <a16:creationId xmlns:a16="http://schemas.microsoft.com/office/drawing/2014/main" id="{7D9A6C5C-39DB-D809-69A1-7512EB10350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109571" name="灯片编号占位符 2">
            <a:extLst>
              <a:ext uri="{FF2B5EF4-FFF2-40B4-BE49-F238E27FC236}">
                <a16:creationId xmlns:a16="http://schemas.microsoft.com/office/drawing/2014/main" id="{B45EFA0F-0DB3-1CE6-55F9-EBC86632BA6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872BACF-165E-4F38-9DC1-E088653F5874}" type="slidenum">
              <a:rPr lang="en-US" altLang="zh-CN"/>
              <a:pPr/>
              <a:t>53</a:t>
            </a:fld>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3">
            <a:extLst>
              <a:ext uri="{FF2B5EF4-FFF2-40B4-BE49-F238E27FC236}">
                <a16:creationId xmlns:a16="http://schemas.microsoft.com/office/drawing/2014/main" id="{F00F2A2E-4638-1869-DB3D-E71951B43532}"/>
              </a:ext>
            </a:extLst>
          </p:cNvPr>
          <p:cNvSpPr>
            <a:spLocks noGrp="1" noChangeArrowheads="1"/>
          </p:cNvSpPr>
          <p:nvPr>
            <p:ph idx="1"/>
          </p:nvPr>
        </p:nvSpPr>
        <p:spPr>
          <a:xfrm>
            <a:off x="611188" y="765175"/>
            <a:ext cx="7772400" cy="4419600"/>
          </a:xfrm>
        </p:spPr>
        <p:txBody>
          <a:bodyPr/>
          <a:lstStyle/>
          <a:p>
            <a:pPr eaLnBrk="1" hangingPunct="1"/>
            <a:r>
              <a:rPr lang="zh-CN" altLang="en-US"/>
              <a:t>一个</a:t>
            </a:r>
            <a:r>
              <a:rPr lang="zh-CN" altLang="en-US" b="1">
                <a:solidFill>
                  <a:srgbClr val="C00000"/>
                </a:solidFill>
              </a:rPr>
              <a:t>交互设计过程模型</a:t>
            </a:r>
          </a:p>
          <a:p>
            <a:pPr lvl="1" eaLnBrk="1" hangingPunct="1"/>
            <a:r>
              <a:rPr lang="zh-CN" altLang="en-US"/>
              <a:t>说明交互设计的</a:t>
            </a:r>
            <a:r>
              <a:rPr lang="en-US" altLang="zh-CN"/>
              <a:t>4</a:t>
            </a:r>
            <a:r>
              <a:rPr lang="zh-CN" altLang="en-US"/>
              <a:t>项活动之间的输入</a:t>
            </a:r>
            <a:r>
              <a:rPr lang="en-US" altLang="zh-CN"/>
              <a:t>/</a:t>
            </a:r>
            <a:r>
              <a:rPr lang="zh-CN" altLang="en-US"/>
              <a:t>出及时序关系</a:t>
            </a:r>
          </a:p>
        </p:txBody>
      </p:sp>
      <p:sp>
        <p:nvSpPr>
          <p:cNvPr id="111618" name="Arc 4">
            <a:extLst>
              <a:ext uri="{FF2B5EF4-FFF2-40B4-BE49-F238E27FC236}">
                <a16:creationId xmlns:a16="http://schemas.microsoft.com/office/drawing/2014/main" id="{AAC3ED5F-C2B5-4DD3-7144-2DD86664BC15}"/>
              </a:ext>
            </a:extLst>
          </p:cNvPr>
          <p:cNvSpPr>
            <a:spLocks noChangeArrowheads="1"/>
          </p:cNvSpPr>
          <p:nvPr/>
        </p:nvSpPr>
        <p:spPr bwMode="auto">
          <a:xfrm>
            <a:off x="5019675" y="2682875"/>
            <a:ext cx="1371600" cy="1371600"/>
          </a:xfrm>
          <a:custGeom>
            <a:avLst/>
            <a:gdLst>
              <a:gd name="T0" fmla="*/ -1 w 21600"/>
              <a:gd name="T1" fmla="*/ 0 h 21600"/>
              <a:gd name="T2" fmla="*/ 21600 w 21600"/>
              <a:gd name="T3" fmla="*/ 21600 h 21600"/>
              <a:gd name="T4" fmla="*/ -1 w 21600"/>
              <a:gd name="T5" fmla="*/ 0 h 21600"/>
              <a:gd name="T6" fmla="*/ 21600 w 21600"/>
              <a:gd name="T7" fmla="*/ 21600 h 21600"/>
              <a:gd name="T8" fmla="*/ 0 w 21600"/>
              <a:gd name="T9" fmla="*/ 21600 h 21600"/>
              <a:gd name="T10" fmla="*/ -1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11619" name="Oval 5">
            <a:extLst>
              <a:ext uri="{FF2B5EF4-FFF2-40B4-BE49-F238E27FC236}">
                <a16:creationId xmlns:a16="http://schemas.microsoft.com/office/drawing/2014/main" id="{7BA2210E-1F11-62A4-7286-FD5B4653ED53}"/>
              </a:ext>
            </a:extLst>
          </p:cNvPr>
          <p:cNvSpPr>
            <a:spLocks noChangeArrowheads="1"/>
          </p:cNvSpPr>
          <p:nvPr/>
        </p:nvSpPr>
        <p:spPr bwMode="auto">
          <a:xfrm>
            <a:off x="3267075" y="2073275"/>
            <a:ext cx="1828800" cy="1143000"/>
          </a:xfrm>
          <a:prstGeom prst="ellipse">
            <a:avLst/>
          </a:prstGeom>
          <a:solidFill>
            <a:srgbClr val="CCFFCC"/>
          </a:solidFill>
          <a:ln w="12700">
            <a:solidFill>
              <a:schemeClr val="tx1"/>
            </a:solidFill>
            <a:round/>
            <a:headEnd/>
            <a:tailEnd/>
          </a:ln>
        </p:spPr>
        <p:txBody>
          <a:bodyPr wrap="none" anchor="ctr"/>
          <a:lstStyle/>
          <a:p>
            <a:endParaRPr lang="zh-CN" altLang="en-US"/>
          </a:p>
        </p:txBody>
      </p:sp>
      <p:sp>
        <p:nvSpPr>
          <p:cNvPr id="111620" name="Oval 6">
            <a:extLst>
              <a:ext uri="{FF2B5EF4-FFF2-40B4-BE49-F238E27FC236}">
                <a16:creationId xmlns:a16="http://schemas.microsoft.com/office/drawing/2014/main" id="{0F668F95-BD29-8DD1-7F18-0AC26889EC1F}"/>
              </a:ext>
            </a:extLst>
          </p:cNvPr>
          <p:cNvSpPr>
            <a:spLocks noChangeArrowheads="1"/>
          </p:cNvSpPr>
          <p:nvPr/>
        </p:nvSpPr>
        <p:spPr bwMode="auto">
          <a:xfrm>
            <a:off x="1042988" y="3522663"/>
            <a:ext cx="1828800" cy="1143000"/>
          </a:xfrm>
          <a:prstGeom prst="ellipse">
            <a:avLst/>
          </a:prstGeom>
          <a:solidFill>
            <a:srgbClr val="CCFFCC"/>
          </a:solidFill>
          <a:ln w="12700">
            <a:solidFill>
              <a:schemeClr val="tx1"/>
            </a:solidFill>
            <a:round/>
            <a:headEnd/>
            <a:tailEnd/>
          </a:ln>
        </p:spPr>
        <p:txBody>
          <a:bodyPr wrap="none" anchor="ctr"/>
          <a:lstStyle/>
          <a:p>
            <a:endParaRPr lang="zh-CN" altLang="en-US"/>
          </a:p>
        </p:txBody>
      </p:sp>
      <p:sp>
        <p:nvSpPr>
          <p:cNvPr id="111621" name="Oval 7">
            <a:extLst>
              <a:ext uri="{FF2B5EF4-FFF2-40B4-BE49-F238E27FC236}">
                <a16:creationId xmlns:a16="http://schemas.microsoft.com/office/drawing/2014/main" id="{69715260-5433-0085-9E7A-35E74356C6D4}"/>
              </a:ext>
            </a:extLst>
          </p:cNvPr>
          <p:cNvSpPr>
            <a:spLocks noChangeArrowheads="1"/>
          </p:cNvSpPr>
          <p:nvPr/>
        </p:nvSpPr>
        <p:spPr bwMode="auto">
          <a:xfrm>
            <a:off x="5476875" y="3902075"/>
            <a:ext cx="1828800" cy="1143000"/>
          </a:xfrm>
          <a:prstGeom prst="ellipse">
            <a:avLst/>
          </a:prstGeom>
          <a:solidFill>
            <a:srgbClr val="CCFFCC"/>
          </a:solidFill>
          <a:ln w="12700">
            <a:solidFill>
              <a:schemeClr val="tx1"/>
            </a:solidFill>
            <a:round/>
            <a:headEnd/>
            <a:tailEnd/>
          </a:ln>
        </p:spPr>
        <p:txBody>
          <a:bodyPr wrap="none" anchor="ctr"/>
          <a:lstStyle/>
          <a:p>
            <a:endParaRPr lang="zh-CN" altLang="en-US"/>
          </a:p>
        </p:txBody>
      </p:sp>
      <p:sp>
        <p:nvSpPr>
          <p:cNvPr id="111622" name="Text Box 8">
            <a:extLst>
              <a:ext uri="{FF2B5EF4-FFF2-40B4-BE49-F238E27FC236}">
                <a16:creationId xmlns:a16="http://schemas.microsoft.com/office/drawing/2014/main" id="{1745F7D6-A97B-B47D-334C-2FDC8CFBC231}"/>
              </a:ext>
            </a:extLst>
          </p:cNvPr>
          <p:cNvSpPr txBox="1">
            <a:spLocks noChangeArrowheads="1"/>
          </p:cNvSpPr>
          <p:nvPr/>
        </p:nvSpPr>
        <p:spPr bwMode="auto">
          <a:xfrm>
            <a:off x="5934075" y="4283075"/>
            <a:ext cx="973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r>
              <a:rPr lang="en-GB" altLang="zh-CN" sz="1600">
                <a:latin typeface="Arial" panose="020B0604020202020204" pitchFamily="34" charset="0"/>
              </a:rPr>
              <a:t>Evaluate</a:t>
            </a:r>
          </a:p>
        </p:txBody>
      </p:sp>
      <p:sp>
        <p:nvSpPr>
          <p:cNvPr id="111623" name="Text Box 9">
            <a:extLst>
              <a:ext uri="{FF2B5EF4-FFF2-40B4-BE49-F238E27FC236}">
                <a16:creationId xmlns:a16="http://schemas.microsoft.com/office/drawing/2014/main" id="{B054F162-A890-7056-E113-35FCCC3E7B86}"/>
              </a:ext>
            </a:extLst>
          </p:cNvPr>
          <p:cNvSpPr txBox="1">
            <a:spLocks noChangeArrowheads="1"/>
          </p:cNvSpPr>
          <p:nvPr/>
        </p:nvSpPr>
        <p:spPr bwMode="auto">
          <a:xfrm>
            <a:off x="1438275" y="3902075"/>
            <a:ext cx="1266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r>
              <a:rPr lang="en-GB" altLang="zh-CN" sz="1600">
                <a:latin typeface="Arial" panose="020B0604020202020204" pitchFamily="34" charset="0"/>
              </a:rPr>
              <a:t>(Re) Design</a:t>
            </a:r>
            <a:endParaRPr lang="en-GB" altLang="zh-CN" sz="2000">
              <a:latin typeface="Arial" panose="020B0604020202020204" pitchFamily="34" charset="0"/>
            </a:endParaRPr>
          </a:p>
        </p:txBody>
      </p:sp>
      <p:sp>
        <p:nvSpPr>
          <p:cNvPr id="111624" name="Text Box 10">
            <a:extLst>
              <a:ext uri="{FF2B5EF4-FFF2-40B4-BE49-F238E27FC236}">
                <a16:creationId xmlns:a16="http://schemas.microsoft.com/office/drawing/2014/main" id="{216F967E-E5A2-4506-D3CE-C855A54242DF}"/>
              </a:ext>
            </a:extLst>
          </p:cNvPr>
          <p:cNvSpPr txBox="1">
            <a:spLocks noChangeArrowheads="1"/>
          </p:cNvSpPr>
          <p:nvPr/>
        </p:nvSpPr>
        <p:spPr bwMode="auto">
          <a:xfrm>
            <a:off x="3421063" y="2225675"/>
            <a:ext cx="15605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r>
              <a:rPr lang="en-GB" altLang="zh-CN" sz="1600">
                <a:latin typeface="Arial" panose="020B0604020202020204" pitchFamily="34" charset="0"/>
              </a:rPr>
              <a:t>Identify needs/ </a:t>
            </a:r>
          </a:p>
          <a:p>
            <a:pPr algn="ctr" eaLnBrk="0" hangingPunct="0"/>
            <a:r>
              <a:rPr lang="en-GB" altLang="zh-CN" sz="1600">
                <a:latin typeface="Arial" panose="020B0604020202020204" pitchFamily="34" charset="0"/>
              </a:rPr>
              <a:t>establish </a:t>
            </a:r>
          </a:p>
          <a:p>
            <a:pPr algn="ctr" eaLnBrk="0" hangingPunct="0"/>
            <a:r>
              <a:rPr lang="en-GB" altLang="zh-CN" sz="1600">
                <a:latin typeface="Arial" panose="020B0604020202020204" pitchFamily="34" charset="0"/>
              </a:rPr>
              <a:t>requirements</a:t>
            </a:r>
            <a:endParaRPr lang="en-GB" altLang="zh-CN" sz="2000">
              <a:latin typeface="Arial" panose="020B0604020202020204" pitchFamily="34" charset="0"/>
            </a:endParaRPr>
          </a:p>
        </p:txBody>
      </p:sp>
      <p:sp>
        <p:nvSpPr>
          <p:cNvPr id="111625" name="Oval 11">
            <a:extLst>
              <a:ext uri="{FF2B5EF4-FFF2-40B4-BE49-F238E27FC236}">
                <a16:creationId xmlns:a16="http://schemas.microsoft.com/office/drawing/2014/main" id="{31CDE971-DE15-3521-A649-E78911A9633C}"/>
              </a:ext>
            </a:extLst>
          </p:cNvPr>
          <p:cNvSpPr>
            <a:spLocks noChangeArrowheads="1"/>
          </p:cNvSpPr>
          <p:nvPr/>
        </p:nvSpPr>
        <p:spPr bwMode="auto">
          <a:xfrm>
            <a:off x="3419475" y="4740275"/>
            <a:ext cx="1828800" cy="1143000"/>
          </a:xfrm>
          <a:prstGeom prst="ellipse">
            <a:avLst/>
          </a:prstGeom>
          <a:solidFill>
            <a:srgbClr val="CCFFCC"/>
          </a:solidFill>
          <a:ln w="12700">
            <a:solidFill>
              <a:schemeClr val="tx1"/>
            </a:solidFill>
            <a:round/>
            <a:headEnd/>
            <a:tailEnd/>
          </a:ln>
        </p:spPr>
        <p:txBody>
          <a:bodyPr wrap="none" anchor="ctr"/>
          <a:lstStyle/>
          <a:p>
            <a:endParaRPr lang="zh-CN" altLang="en-US"/>
          </a:p>
        </p:txBody>
      </p:sp>
      <p:sp>
        <p:nvSpPr>
          <p:cNvPr id="111626" name="Text Box 12">
            <a:extLst>
              <a:ext uri="{FF2B5EF4-FFF2-40B4-BE49-F238E27FC236}">
                <a16:creationId xmlns:a16="http://schemas.microsoft.com/office/drawing/2014/main" id="{F5CC5622-5C15-D37D-FEAF-47F3AEFD135E}"/>
              </a:ext>
            </a:extLst>
          </p:cNvPr>
          <p:cNvSpPr txBox="1">
            <a:spLocks noChangeArrowheads="1"/>
          </p:cNvSpPr>
          <p:nvPr/>
        </p:nvSpPr>
        <p:spPr bwMode="auto">
          <a:xfrm>
            <a:off x="3876675" y="4892675"/>
            <a:ext cx="11652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r>
              <a:rPr lang="en-GB" altLang="zh-CN" sz="1600">
                <a:latin typeface="Arial" panose="020B0604020202020204" pitchFamily="34" charset="0"/>
              </a:rPr>
              <a:t>Build an </a:t>
            </a:r>
          </a:p>
          <a:p>
            <a:pPr eaLnBrk="0" hangingPunct="0"/>
            <a:r>
              <a:rPr lang="en-GB" altLang="zh-CN" sz="1600">
                <a:latin typeface="Arial" panose="020B0604020202020204" pitchFamily="34" charset="0"/>
              </a:rPr>
              <a:t>interactive </a:t>
            </a:r>
          </a:p>
          <a:p>
            <a:pPr eaLnBrk="0" hangingPunct="0"/>
            <a:r>
              <a:rPr lang="en-GB" altLang="zh-CN" sz="1600">
                <a:latin typeface="Arial" panose="020B0604020202020204" pitchFamily="34" charset="0"/>
              </a:rPr>
              <a:t>prototype</a:t>
            </a:r>
          </a:p>
        </p:txBody>
      </p:sp>
      <p:sp>
        <p:nvSpPr>
          <p:cNvPr id="111627" name="Arc 13">
            <a:extLst>
              <a:ext uri="{FF2B5EF4-FFF2-40B4-BE49-F238E27FC236}">
                <a16:creationId xmlns:a16="http://schemas.microsoft.com/office/drawing/2014/main" id="{1B580D60-114C-F3B5-5CCE-2AC2D96DBDE9}"/>
              </a:ext>
            </a:extLst>
          </p:cNvPr>
          <p:cNvSpPr>
            <a:spLocks noChangeArrowheads="1"/>
          </p:cNvSpPr>
          <p:nvPr/>
        </p:nvSpPr>
        <p:spPr bwMode="auto">
          <a:xfrm flipH="1">
            <a:off x="1743075" y="2682875"/>
            <a:ext cx="1524000" cy="838200"/>
          </a:xfrm>
          <a:custGeom>
            <a:avLst/>
            <a:gdLst>
              <a:gd name="T0" fmla="*/ -1 w 21600"/>
              <a:gd name="T1" fmla="*/ 0 h 21600"/>
              <a:gd name="T2" fmla="*/ 21600 w 21600"/>
              <a:gd name="T3" fmla="*/ 21600 h 21600"/>
              <a:gd name="T4" fmla="*/ -1 w 21600"/>
              <a:gd name="T5" fmla="*/ 0 h 21600"/>
              <a:gd name="T6" fmla="*/ 21600 w 21600"/>
              <a:gd name="T7" fmla="*/ 21600 h 21600"/>
              <a:gd name="T8" fmla="*/ 0 w 21600"/>
              <a:gd name="T9" fmla="*/ 21600 h 21600"/>
              <a:gd name="T10" fmla="*/ -1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11628" name="Arc 14">
            <a:extLst>
              <a:ext uri="{FF2B5EF4-FFF2-40B4-BE49-F238E27FC236}">
                <a16:creationId xmlns:a16="http://schemas.microsoft.com/office/drawing/2014/main" id="{ACB72874-5788-4A3E-7B27-A9EB2F739BC3}"/>
              </a:ext>
            </a:extLst>
          </p:cNvPr>
          <p:cNvSpPr>
            <a:spLocks noChangeArrowheads="1"/>
          </p:cNvSpPr>
          <p:nvPr/>
        </p:nvSpPr>
        <p:spPr bwMode="auto">
          <a:xfrm flipV="1">
            <a:off x="2352675" y="2835275"/>
            <a:ext cx="990600" cy="762000"/>
          </a:xfrm>
          <a:custGeom>
            <a:avLst/>
            <a:gdLst>
              <a:gd name="T0" fmla="*/ -1 w 21600"/>
              <a:gd name="T1" fmla="*/ 0 h 21600"/>
              <a:gd name="T2" fmla="*/ 21600 w 21600"/>
              <a:gd name="T3" fmla="*/ 21600 h 21600"/>
              <a:gd name="T4" fmla="*/ -1 w 21600"/>
              <a:gd name="T5" fmla="*/ 0 h 21600"/>
              <a:gd name="T6" fmla="*/ 21600 w 21600"/>
              <a:gd name="T7" fmla="*/ 21600 h 21600"/>
              <a:gd name="T8" fmla="*/ 0 w 21600"/>
              <a:gd name="T9" fmla="*/ 21600 h 21600"/>
              <a:gd name="T10" fmla="*/ -1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11629" name="Arc 15">
            <a:extLst>
              <a:ext uri="{FF2B5EF4-FFF2-40B4-BE49-F238E27FC236}">
                <a16:creationId xmlns:a16="http://schemas.microsoft.com/office/drawing/2014/main" id="{2D3FAE6F-8CD4-17B6-1188-39CACB6611F7}"/>
              </a:ext>
            </a:extLst>
          </p:cNvPr>
          <p:cNvSpPr>
            <a:spLocks noChangeArrowheads="1"/>
          </p:cNvSpPr>
          <p:nvPr/>
        </p:nvSpPr>
        <p:spPr bwMode="auto">
          <a:xfrm flipH="1" flipV="1">
            <a:off x="1971675" y="4664075"/>
            <a:ext cx="1524000" cy="914400"/>
          </a:xfrm>
          <a:custGeom>
            <a:avLst/>
            <a:gdLst>
              <a:gd name="T0" fmla="*/ -1 w 21600"/>
              <a:gd name="T1" fmla="*/ 0 h 21600"/>
              <a:gd name="T2" fmla="*/ 21600 w 21600"/>
              <a:gd name="T3" fmla="*/ 21600 h 21600"/>
              <a:gd name="T4" fmla="*/ -1 w 21600"/>
              <a:gd name="T5" fmla="*/ 0 h 21600"/>
              <a:gd name="T6" fmla="*/ 21600 w 21600"/>
              <a:gd name="T7" fmla="*/ 21600 h 21600"/>
              <a:gd name="T8" fmla="*/ 0 w 21600"/>
              <a:gd name="T9" fmla="*/ 21600 h 21600"/>
              <a:gd name="T10" fmla="*/ -1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11630" name="Arc 16">
            <a:extLst>
              <a:ext uri="{FF2B5EF4-FFF2-40B4-BE49-F238E27FC236}">
                <a16:creationId xmlns:a16="http://schemas.microsoft.com/office/drawing/2014/main" id="{83924B4A-CBD1-051F-8D45-90CE8DCA71E2}"/>
              </a:ext>
            </a:extLst>
          </p:cNvPr>
          <p:cNvSpPr>
            <a:spLocks noChangeArrowheads="1"/>
          </p:cNvSpPr>
          <p:nvPr/>
        </p:nvSpPr>
        <p:spPr bwMode="auto">
          <a:xfrm>
            <a:off x="2352675" y="4587875"/>
            <a:ext cx="1143000" cy="534988"/>
          </a:xfrm>
          <a:custGeom>
            <a:avLst/>
            <a:gdLst>
              <a:gd name="T0" fmla="*/ 0 w 22406"/>
              <a:gd name="T1" fmla="*/ 15 h 21600"/>
              <a:gd name="T2" fmla="*/ 806 w 22406"/>
              <a:gd name="T3" fmla="*/ 0 h 21600"/>
              <a:gd name="T4" fmla="*/ 22406 w 22406"/>
              <a:gd name="T5" fmla="*/ 21600 h 21600"/>
              <a:gd name="T6" fmla="*/ 0 w 22406"/>
              <a:gd name="T7" fmla="*/ 15 h 21600"/>
              <a:gd name="T8" fmla="*/ 806 w 22406"/>
              <a:gd name="T9" fmla="*/ 0 h 21600"/>
              <a:gd name="T10" fmla="*/ 22406 w 22406"/>
              <a:gd name="T11" fmla="*/ 21600 h 21600"/>
              <a:gd name="T12" fmla="*/ 806 w 22406"/>
              <a:gd name="T13" fmla="*/ 21600 h 21600"/>
              <a:gd name="T14" fmla="*/ 0 w 22406"/>
              <a:gd name="T15" fmla="*/ 15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06" h="21600" fill="none">
                <a:moveTo>
                  <a:pt x="0" y="15"/>
                </a:moveTo>
                <a:cubicBezTo>
                  <a:pt x="268" y="5"/>
                  <a:pt x="537" y="-1"/>
                  <a:pt x="806" y="0"/>
                </a:cubicBezTo>
                <a:cubicBezTo>
                  <a:pt x="12735" y="0"/>
                  <a:pt x="22406" y="9670"/>
                  <a:pt x="22406" y="21600"/>
                </a:cubicBezTo>
              </a:path>
              <a:path w="22406" h="21600" stroke="0">
                <a:moveTo>
                  <a:pt x="0" y="15"/>
                </a:moveTo>
                <a:cubicBezTo>
                  <a:pt x="268" y="5"/>
                  <a:pt x="537" y="-1"/>
                  <a:pt x="806" y="0"/>
                </a:cubicBezTo>
                <a:cubicBezTo>
                  <a:pt x="12735" y="0"/>
                  <a:pt x="22406" y="9670"/>
                  <a:pt x="22406" y="21600"/>
                </a:cubicBezTo>
                <a:lnTo>
                  <a:pt x="806" y="21600"/>
                </a:lnTo>
                <a:lnTo>
                  <a:pt x="0" y="15"/>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11631" name="Arc 17">
            <a:extLst>
              <a:ext uri="{FF2B5EF4-FFF2-40B4-BE49-F238E27FC236}">
                <a16:creationId xmlns:a16="http://schemas.microsoft.com/office/drawing/2014/main" id="{FA943107-59F9-5373-DF4E-53A60169732B}"/>
              </a:ext>
            </a:extLst>
          </p:cNvPr>
          <p:cNvSpPr>
            <a:spLocks noChangeArrowheads="1"/>
          </p:cNvSpPr>
          <p:nvPr/>
        </p:nvSpPr>
        <p:spPr bwMode="auto">
          <a:xfrm flipV="1">
            <a:off x="5248275" y="5045075"/>
            <a:ext cx="762000" cy="457200"/>
          </a:xfrm>
          <a:custGeom>
            <a:avLst/>
            <a:gdLst>
              <a:gd name="T0" fmla="*/ -1 w 21600"/>
              <a:gd name="T1" fmla="*/ 0 h 21600"/>
              <a:gd name="T2" fmla="*/ 21600 w 21600"/>
              <a:gd name="T3" fmla="*/ 21600 h 21600"/>
              <a:gd name="T4" fmla="*/ -1 w 21600"/>
              <a:gd name="T5" fmla="*/ 0 h 21600"/>
              <a:gd name="T6" fmla="*/ 21600 w 21600"/>
              <a:gd name="T7" fmla="*/ 21600 h 21600"/>
              <a:gd name="T8" fmla="*/ 0 w 21600"/>
              <a:gd name="T9" fmla="*/ 21600 h 21600"/>
              <a:gd name="T10" fmla="*/ -1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11632" name="Arc 18">
            <a:extLst>
              <a:ext uri="{FF2B5EF4-FFF2-40B4-BE49-F238E27FC236}">
                <a16:creationId xmlns:a16="http://schemas.microsoft.com/office/drawing/2014/main" id="{0F1690B3-5010-C666-FF58-C60CDE636181}"/>
              </a:ext>
            </a:extLst>
          </p:cNvPr>
          <p:cNvSpPr>
            <a:spLocks noChangeArrowheads="1"/>
          </p:cNvSpPr>
          <p:nvPr/>
        </p:nvSpPr>
        <p:spPr bwMode="auto">
          <a:xfrm>
            <a:off x="7305675" y="4511675"/>
            <a:ext cx="914400" cy="1371600"/>
          </a:xfrm>
          <a:custGeom>
            <a:avLst/>
            <a:gdLst>
              <a:gd name="T0" fmla="*/ -1 w 21600"/>
              <a:gd name="T1" fmla="*/ 0 h 21600"/>
              <a:gd name="T2" fmla="*/ 21600 w 21600"/>
              <a:gd name="T3" fmla="*/ 21600 h 21600"/>
              <a:gd name="T4" fmla="*/ -1 w 21600"/>
              <a:gd name="T5" fmla="*/ 0 h 21600"/>
              <a:gd name="T6" fmla="*/ 21600 w 21600"/>
              <a:gd name="T7" fmla="*/ 21600 h 21600"/>
              <a:gd name="T8" fmla="*/ 0 w 21600"/>
              <a:gd name="T9" fmla="*/ 21600 h 21600"/>
              <a:gd name="T10" fmla="*/ -1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11633" name="Line 19">
            <a:extLst>
              <a:ext uri="{FF2B5EF4-FFF2-40B4-BE49-F238E27FC236}">
                <a16:creationId xmlns:a16="http://schemas.microsoft.com/office/drawing/2014/main" id="{C6F525B9-8B30-6AFC-CEB7-9EC71C7F73F2}"/>
              </a:ext>
            </a:extLst>
          </p:cNvPr>
          <p:cNvSpPr>
            <a:spLocks noChangeShapeType="1"/>
          </p:cNvSpPr>
          <p:nvPr/>
        </p:nvSpPr>
        <p:spPr bwMode="auto">
          <a:xfrm>
            <a:off x="8220075" y="5807075"/>
            <a:ext cx="0" cy="152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34" name="Line 20">
            <a:extLst>
              <a:ext uri="{FF2B5EF4-FFF2-40B4-BE49-F238E27FC236}">
                <a16:creationId xmlns:a16="http://schemas.microsoft.com/office/drawing/2014/main" id="{C6123ED0-0735-1DF7-C79A-A4C8A4C75ADA}"/>
              </a:ext>
            </a:extLst>
          </p:cNvPr>
          <p:cNvSpPr>
            <a:spLocks noChangeShapeType="1"/>
          </p:cNvSpPr>
          <p:nvPr/>
        </p:nvSpPr>
        <p:spPr bwMode="auto">
          <a:xfrm flipH="1">
            <a:off x="2428875" y="4587875"/>
            <a:ext cx="76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35" name="Line 21">
            <a:extLst>
              <a:ext uri="{FF2B5EF4-FFF2-40B4-BE49-F238E27FC236}">
                <a16:creationId xmlns:a16="http://schemas.microsoft.com/office/drawing/2014/main" id="{01391E93-6126-F0D5-70D0-3550C0CEFFA6}"/>
              </a:ext>
            </a:extLst>
          </p:cNvPr>
          <p:cNvSpPr>
            <a:spLocks noChangeShapeType="1"/>
          </p:cNvSpPr>
          <p:nvPr/>
        </p:nvSpPr>
        <p:spPr bwMode="auto">
          <a:xfrm>
            <a:off x="3343275" y="5578475"/>
            <a:ext cx="1524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36" name="Line 22">
            <a:extLst>
              <a:ext uri="{FF2B5EF4-FFF2-40B4-BE49-F238E27FC236}">
                <a16:creationId xmlns:a16="http://schemas.microsoft.com/office/drawing/2014/main" id="{62576242-1226-4747-D97A-90A38DBBF7F4}"/>
              </a:ext>
            </a:extLst>
          </p:cNvPr>
          <p:cNvSpPr>
            <a:spLocks noChangeShapeType="1"/>
          </p:cNvSpPr>
          <p:nvPr/>
        </p:nvSpPr>
        <p:spPr bwMode="auto">
          <a:xfrm>
            <a:off x="1743075" y="3444875"/>
            <a:ext cx="0" cy="762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37" name="Text Box 23">
            <a:extLst>
              <a:ext uri="{FF2B5EF4-FFF2-40B4-BE49-F238E27FC236}">
                <a16:creationId xmlns:a16="http://schemas.microsoft.com/office/drawing/2014/main" id="{DF0E3CE7-1E9E-61B8-C3DC-70FEEABF2569}"/>
              </a:ext>
            </a:extLst>
          </p:cNvPr>
          <p:cNvSpPr txBox="1">
            <a:spLocks noChangeArrowheads="1"/>
          </p:cNvSpPr>
          <p:nvPr/>
        </p:nvSpPr>
        <p:spPr bwMode="auto">
          <a:xfrm>
            <a:off x="7535863" y="5949950"/>
            <a:ext cx="1357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r>
              <a:rPr lang="en-GB" altLang="zh-CN" sz="1600">
                <a:latin typeface="Arial" panose="020B0604020202020204" pitchFamily="34" charset="0"/>
              </a:rPr>
              <a:t>Final product</a:t>
            </a:r>
          </a:p>
        </p:txBody>
      </p:sp>
      <p:sp>
        <p:nvSpPr>
          <p:cNvPr id="111638" name="Line 24">
            <a:extLst>
              <a:ext uri="{FF2B5EF4-FFF2-40B4-BE49-F238E27FC236}">
                <a16:creationId xmlns:a16="http://schemas.microsoft.com/office/drawing/2014/main" id="{9B239A84-F2E5-0FEB-FBBE-8774D7D521FB}"/>
              </a:ext>
            </a:extLst>
          </p:cNvPr>
          <p:cNvSpPr>
            <a:spLocks noChangeShapeType="1"/>
          </p:cNvSpPr>
          <p:nvPr/>
        </p:nvSpPr>
        <p:spPr bwMode="auto">
          <a:xfrm flipV="1">
            <a:off x="3343275" y="2835275"/>
            <a:ext cx="0" cy="152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39" name="Line 25">
            <a:extLst>
              <a:ext uri="{FF2B5EF4-FFF2-40B4-BE49-F238E27FC236}">
                <a16:creationId xmlns:a16="http://schemas.microsoft.com/office/drawing/2014/main" id="{A203BBBD-B355-7F85-ED6D-2CDBD8676740}"/>
              </a:ext>
            </a:extLst>
          </p:cNvPr>
          <p:cNvSpPr>
            <a:spLocks noChangeShapeType="1"/>
          </p:cNvSpPr>
          <p:nvPr/>
        </p:nvSpPr>
        <p:spPr bwMode="auto">
          <a:xfrm flipH="1" flipV="1">
            <a:off x="2886075" y="4054475"/>
            <a:ext cx="259080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0" name="Line 26">
            <a:extLst>
              <a:ext uri="{FF2B5EF4-FFF2-40B4-BE49-F238E27FC236}">
                <a16:creationId xmlns:a16="http://schemas.microsoft.com/office/drawing/2014/main" id="{9915E82D-26D7-CE06-4FD6-056AAD417D60}"/>
              </a:ext>
            </a:extLst>
          </p:cNvPr>
          <p:cNvSpPr>
            <a:spLocks noChangeShapeType="1"/>
          </p:cNvSpPr>
          <p:nvPr/>
        </p:nvSpPr>
        <p:spPr bwMode="auto">
          <a:xfrm flipV="1">
            <a:off x="6010275" y="4968875"/>
            <a:ext cx="0" cy="152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1" name="Arc 27">
            <a:extLst>
              <a:ext uri="{FF2B5EF4-FFF2-40B4-BE49-F238E27FC236}">
                <a16:creationId xmlns:a16="http://schemas.microsoft.com/office/drawing/2014/main" id="{14A29C86-4A5A-4582-15A6-B2D52DF7A601}"/>
              </a:ext>
            </a:extLst>
          </p:cNvPr>
          <p:cNvSpPr>
            <a:spLocks noChangeArrowheads="1"/>
          </p:cNvSpPr>
          <p:nvPr/>
        </p:nvSpPr>
        <p:spPr bwMode="auto">
          <a:xfrm>
            <a:off x="3525838" y="1844675"/>
            <a:ext cx="685800" cy="228600"/>
          </a:xfrm>
          <a:custGeom>
            <a:avLst/>
            <a:gdLst>
              <a:gd name="T0" fmla="*/ -1 w 21600"/>
              <a:gd name="T1" fmla="*/ 0 h 21600"/>
              <a:gd name="T2" fmla="*/ 21600 w 21600"/>
              <a:gd name="T3" fmla="*/ 21600 h 21600"/>
              <a:gd name="T4" fmla="*/ -1 w 21600"/>
              <a:gd name="T5" fmla="*/ 0 h 21600"/>
              <a:gd name="T6" fmla="*/ 21600 w 21600"/>
              <a:gd name="T7" fmla="*/ 21600 h 21600"/>
              <a:gd name="T8" fmla="*/ 0 w 21600"/>
              <a:gd name="T9" fmla="*/ 21600 h 21600"/>
              <a:gd name="T10" fmla="*/ -1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11642" name="Line 28">
            <a:extLst>
              <a:ext uri="{FF2B5EF4-FFF2-40B4-BE49-F238E27FC236}">
                <a16:creationId xmlns:a16="http://schemas.microsoft.com/office/drawing/2014/main" id="{BCEC3722-AB36-AFEC-C04B-DBB2A06F6BC3}"/>
              </a:ext>
            </a:extLst>
          </p:cNvPr>
          <p:cNvSpPr>
            <a:spLocks noChangeShapeType="1"/>
          </p:cNvSpPr>
          <p:nvPr/>
        </p:nvSpPr>
        <p:spPr bwMode="auto">
          <a:xfrm>
            <a:off x="4181475" y="1997075"/>
            <a:ext cx="76200" cy="762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3" name="Line 29">
            <a:extLst>
              <a:ext uri="{FF2B5EF4-FFF2-40B4-BE49-F238E27FC236}">
                <a16:creationId xmlns:a16="http://schemas.microsoft.com/office/drawing/2014/main" id="{7F7FE419-5905-FFEA-C30A-194B6DE357D1}"/>
              </a:ext>
            </a:extLst>
          </p:cNvPr>
          <p:cNvSpPr>
            <a:spLocks noChangeShapeType="1"/>
          </p:cNvSpPr>
          <p:nvPr/>
        </p:nvSpPr>
        <p:spPr bwMode="auto">
          <a:xfrm flipH="1" flipV="1">
            <a:off x="5095875" y="2682875"/>
            <a:ext cx="76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4" name="页脚占位符 1">
            <a:extLst>
              <a:ext uri="{FF2B5EF4-FFF2-40B4-BE49-F238E27FC236}">
                <a16:creationId xmlns:a16="http://schemas.microsoft.com/office/drawing/2014/main" id="{D66A7EC0-14B4-D52D-6FC6-C7F1A9B835A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111645" name="灯片编号占位符 2">
            <a:extLst>
              <a:ext uri="{FF2B5EF4-FFF2-40B4-BE49-F238E27FC236}">
                <a16:creationId xmlns:a16="http://schemas.microsoft.com/office/drawing/2014/main" id="{E62813B8-D803-9D5C-D851-1DDCB506033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397FB0F-8039-417F-B026-720BE9D54527}" type="slidenum">
              <a:rPr lang="en-US" altLang="zh-CN"/>
              <a:pPr/>
              <a:t>54</a:t>
            </a:fld>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7" name="Rectangle 3">
            <a:extLst>
              <a:ext uri="{FF2B5EF4-FFF2-40B4-BE49-F238E27FC236}">
                <a16:creationId xmlns:a16="http://schemas.microsoft.com/office/drawing/2014/main" id="{B75E468F-8D04-BC2A-9C06-A6C7C1A0B3DA}"/>
              </a:ext>
            </a:extLst>
          </p:cNvPr>
          <p:cNvSpPr>
            <a:spLocks noGrp="1" noChangeArrowheads="1"/>
          </p:cNvSpPr>
          <p:nvPr>
            <p:ph idx="1"/>
          </p:nvPr>
        </p:nvSpPr>
        <p:spPr>
          <a:xfrm>
            <a:off x="179388" y="58738"/>
            <a:ext cx="7696200" cy="3657600"/>
          </a:xfrm>
        </p:spPr>
        <p:txBody>
          <a:bodyPr/>
          <a:lstStyle/>
          <a:p>
            <a:pPr eaLnBrk="1" hangingPunct="1"/>
            <a:r>
              <a:rPr lang="zh-CN" altLang="en-US"/>
              <a:t>实验：在屏幕上控制一个光标跟踪一个移动物体</a:t>
            </a:r>
          </a:p>
          <a:p>
            <a:pPr lvl="1" eaLnBrk="1" hangingPunct="1"/>
            <a:r>
              <a:rPr lang="zh-CN" altLang="en-US"/>
              <a:t>假定</a:t>
            </a:r>
            <a:r>
              <a:rPr lang="en-US" altLang="zh-CN"/>
              <a:t>1</a:t>
            </a:r>
            <a:r>
              <a:rPr lang="zh-CN" altLang="en-US"/>
              <a:t>：物体在上下两个边界内做匀速上下运动</a:t>
            </a:r>
          </a:p>
          <a:p>
            <a:pPr lvl="1" eaLnBrk="1" hangingPunct="1"/>
            <a:r>
              <a:rPr lang="zh-CN" altLang="en-US"/>
              <a:t>假定</a:t>
            </a:r>
            <a:r>
              <a:rPr lang="en-US" altLang="zh-CN"/>
              <a:t>2</a:t>
            </a:r>
            <a:r>
              <a:rPr lang="zh-CN" altLang="en-US"/>
              <a:t>：物体在上下两个边界内做随机变速运动</a:t>
            </a:r>
          </a:p>
          <a:p>
            <a:pPr lvl="1" eaLnBrk="1" hangingPunct="1"/>
            <a:r>
              <a:rPr lang="zh-CN" altLang="en-US"/>
              <a:t>算法在假定</a:t>
            </a:r>
            <a:r>
              <a:rPr lang="en-US" altLang="zh-CN"/>
              <a:t>1</a:t>
            </a:r>
            <a:r>
              <a:rPr lang="zh-CN" altLang="en-US"/>
              <a:t>条件下成功，在假定</a:t>
            </a:r>
            <a:r>
              <a:rPr lang="en-US" altLang="zh-CN"/>
              <a:t>2</a:t>
            </a:r>
            <a:r>
              <a:rPr lang="zh-CN" altLang="en-US"/>
              <a:t>下失败，</a:t>
            </a:r>
            <a:r>
              <a:rPr lang="en-US" altLang="zh-CN"/>
              <a:t>why</a:t>
            </a:r>
            <a:r>
              <a:rPr lang="zh-CN" altLang="en-US"/>
              <a:t>？</a:t>
            </a:r>
          </a:p>
          <a:p>
            <a:pPr lvl="2" eaLnBrk="1" hangingPunct="1"/>
            <a:r>
              <a:rPr lang="zh-CN" altLang="en-US"/>
              <a:t>算法假定一个稳定、可预测的外部环境，并对其建模</a:t>
            </a:r>
          </a:p>
          <a:p>
            <a:pPr lvl="2" eaLnBrk="1" hangingPunct="1"/>
            <a:r>
              <a:rPr lang="zh-CN" altLang="en-US"/>
              <a:t>一旦环境中存在干扰，算法不能随时间做出相应的改变</a:t>
            </a:r>
          </a:p>
          <a:p>
            <a:pPr lvl="1" eaLnBrk="1" hangingPunct="1"/>
            <a:r>
              <a:rPr lang="zh-CN" altLang="en-US"/>
              <a:t>交互式机制不仅在假定</a:t>
            </a:r>
            <a:r>
              <a:rPr lang="en-US" altLang="zh-CN"/>
              <a:t>1</a:t>
            </a:r>
            <a:r>
              <a:rPr lang="zh-CN" altLang="en-US"/>
              <a:t>成功，而且在假定</a:t>
            </a:r>
            <a:r>
              <a:rPr lang="en-US" altLang="zh-CN"/>
              <a:t>2</a:t>
            </a:r>
            <a:r>
              <a:rPr lang="zh-CN" altLang="en-US"/>
              <a:t>成功</a:t>
            </a:r>
          </a:p>
          <a:p>
            <a:pPr lvl="2" eaLnBrk="1" hangingPunct="1"/>
            <a:r>
              <a:rPr lang="zh-CN" altLang="en-US"/>
              <a:t>实时接收环境的输入，并对其做出相应的反应</a:t>
            </a:r>
          </a:p>
          <a:p>
            <a:pPr lvl="2" eaLnBrk="1" hangingPunct="1"/>
            <a:r>
              <a:rPr lang="zh-CN" altLang="en-US"/>
              <a:t>仅建立一个部分模型，可以简化问题求解，若算法存在</a:t>
            </a:r>
          </a:p>
          <a:p>
            <a:pPr lvl="2" eaLnBrk="1" hangingPunct="1"/>
            <a:r>
              <a:rPr lang="zh-CN" altLang="en-US"/>
              <a:t>对动态环境是唯一的解，因此，</a:t>
            </a:r>
            <a:r>
              <a:rPr lang="en-US" altLang="zh-CN" b="1">
                <a:solidFill>
                  <a:srgbClr val="C00000"/>
                </a:solidFill>
              </a:rPr>
              <a:t>Power(</a:t>
            </a:r>
            <a:r>
              <a:rPr lang="zh-CN" altLang="en-US" b="1">
                <a:solidFill>
                  <a:srgbClr val="C00000"/>
                </a:solidFill>
              </a:rPr>
              <a:t>交互</a:t>
            </a:r>
            <a:r>
              <a:rPr lang="en-US" altLang="zh-CN" b="1">
                <a:solidFill>
                  <a:srgbClr val="C00000"/>
                </a:solidFill>
              </a:rPr>
              <a:t>)&gt;&gt;Power(</a:t>
            </a:r>
            <a:r>
              <a:rPr lang="zh-CN" altLang="en-US" b="1">
                <a:solidFill>
                  <a:srgbClr val="C00000"/>
                </a:solidFill>
              </a:rPr>
              <a:t>算法</a:t>
            </a:r>
            <a:r>
              <a:rPr lang="en-US" altLang="zh-CN" b="1">
                <a:solidFill>
                  <a:srgbClr val="C00000"/>
                </a:solidFill>
              </a:rPr>
              <a:t>)</a:t>
            </a:r>
          </a:p>
        </p:txBody>
      </p:sp>
      <p:graphicFrame>
        <p:nvGraphicFramePr>
          <p:cNvPr id="390148" name="Object 4">
            <a:extLst>
              <a:ext uri="{FF2B5EF4-FFF2-40B4-BE49-F238E27FC236}">
                <a16:creationId xmlns:a16="http://schemas.microsoft.com/office/drawing/2014/main" id="{479F0966-EDA7-2126-AC2B-EE8C84E0A08A}"/>
              </a:ext>
            </a:extLst>
          </p:cNvPr>
          <p:cNvGraphicFramePr>
            <a:graphicFrameLocks/>
          </p:cNvGraphicFramePr>
          <p:nvPr/>
        </p:nvGraphicFramePr>
        <p:xfrm>
          <a:off x="1042988" y="4868863"/>
          <a:ext cx="6985000" cy="1730375"/>
        </p:xfrm>
        <a:graphic>
          <a:graphicData uri="http://schemas.openxmlformats.org/presentationml/2006/ole">
            <mc:AlternateContent xmlns:mc="http://schemas.openxmlformats.org/markup-compatibility/2006">
              <mc:Choice xmlns:v="urn:schemas-microsoft-com:vml" Requires="v">
                <p:oleObj r:id="rId3" imgW="6866280" imgH="1678680" progId="Visio.Drawing.11">
                  <p:embed/>
                </p:oleObj>
              </mc:Choice>
              <mc:Fallback>
                <p:oleObj r:id="rId3" imgW="6866280" imgH="1678680" progId="Visio.Drawing.11">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4868863"/>
                        <a:ext cx="6985000" cy="1730375"/>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315" name="页脚占位符 1">
            <a:extLst>
              <a:ext uri="{FF2B5EF4-FFF2-40B4-BE49-F238E27FC236}">
                <a16:creationId xmlns:a16="http://schemas.microsoft.com/office/drawing/2014/main" id="{52241123-8514-41C5-D295-CBD8B7C5E20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13316" name="灯片编号占位符 2">
            <a:extLst>
              <a:ext uri="{FF2B5EF4-FFF2-40B4-BE49-F238E27FC236}">
                <a16:creationId xmlns:a16="http://schemas.microsoft.com/office/drawing/2014/main" id="{6F65D928-77B5-C07E-ED82-3A085096680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FA8FE84-DC37-4C3F-993D-D5F8E9AE798B}" type="slidenum">
              <a:rPr lang="en-US" altLang="zh-CN"/>
              <a:pPr/>
              <a:t>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0147">
                                            <p:txEl>
                                              <p:pRg st="1" end="1"/>
                                            </p:txEl>
                                          </p:spTgt>
                                        </p:tgtEl>
                                        <p:attrNameLst>
                                          <p:attrName>style.visibility</p:attrName>
                                        </p:attrNameLst>
                                      </p:cBhvr>
                                      <p:to>
                                        <p:strVal val="visible"/>
                                      </p:to>
                                    </p:set>
                                    <p:animEffect transition="in" filter="blinds(horizontal)">
                                      <p:cBhvr>
                                        <p:cTn id="7" dur="500"/>
                                        <p:tgtEl>
                                          <p:spTgt spid="39014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90147">
                                            <p:txEl>
                                              <p:pRg st="2" end="2"/>
                                            </p:txEl>
                                          </p:spTgt>
                                        </p:tgtEl>
                                        <p:attrNameLst>
                                          <p:attrName>style.visibility</p:attrName>
                                        </p:attrNameLst>
                                      </p:cBhvr>
                                      <p:to>
                                        <p:strVal val="visible"/>
                                      </p:to>
                                    </p:set>
                                    <p:anim calcmode="lin" valueType="num">
                                      <p:cBhvr additive="base">
                                        <p:cTn id="12" dur="500" fill="hold"/>
                                        <p:tgtEl>
                                          <p:spTgt spid="390147">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901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390148"/>
                                        </p:tgtEl>
                                        <p:attrNameLst>
                                          <p:attrName>style.visibility</p:attrName>
                                        </p:attrNameLst>
                                      </p:cBhvr>
                                      <p:to>
                                        <p:strVal val="visible"/>
                                      </p:to>
                                    </p:set>
                                    <p:animEffect transition="in" filter="checkerboard(across)">
                                      <p:cBhvr>
                                        <p:cTn id="18" dur="500"/>
                                        <p:tgtEl>
                                          <p:spTgt spid="39014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390147">
                                            <p:txEl>
                                              <p:pRg st="3" end="3"/>
                                            </p:txEl>
                                          </p:spTgt>
                                        </p:tgtEl>
                                        <p:attrNameLst>
                                          <p:attrName>style.visibility</p:attrName>
                                        </p:attrNameLst>
                                      </p:cBhvr>
                                      <p:to>
                                        <p:strVal val="visible"/>
                                      </p:to>
                                    </p:set>
                                    <p:animEffect transition="in" filter="box(in)">
                                      <p:cBhvr>
                                        <p:cTn id="23" dur="500"/>
                                        <p:tgtEl>
                                          <p:spTgt spid="390147">
                                            <p:txEl>
                                              <p:pRg st="3" end="3"/>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390147">
                                            <p:txEl>
                                              <p:pRg st="4" end="4"/>
                                            </p:txEl>
                                          </p:spTgt>
                                        </p:tgtEl>
                                        <p:attrNameLst>
                                          <p:attrName>style.visibility</p:attrName>
                                        </p:attrNameLst>
                                      </p:cBhvr>
                                      <p:to>
                                        <p:strVal val="visible"/>
                                      </p:to>
                                    </p:set>
                                    <p:animEffect transition="in" filter="box(in)">
                                      <p:cBhvr>
                                        <p:cTn id="26" dur="500"/>
                                        <p:tgtEl>
                                          <p:spTgt spid="390147">
                                            <p:txEl>
                                              <p:pRg st="4" end="4"/>
                                            </p:txEl>
                                          </p:spTgt>
                                        </p:tgtEl>
                                      </p:cBhvr>
                                    </p:animEffect>
                                  </p:childTnLst>
                                </p:cTn>
                              </p:par>
                              <p:par>
                                <p:cTn id="27" presetID="4" presetClass="entr" presetSubtype="16" fill="hold" nodeType="withEffect">
                                  <p:stCondLst>
                                    <p:cond delay="0"/>
                                  </p:stCondLst>
                                  <p:childTnLst>
                                    <p:set>
                                      <p:cBhvr>
                                        <p:cTn id="28" dur="1" fill="hold">
                                          <p:stCondLst>
                                            <p:cond delay="0"/>
                                          </p:stCondLst>
                                        </p:cTn>
                                        <p:tgtEl>
                                          <p:spTgt spid="390147">
                                            <p:txEl>
                                              <p:pRg st="5" end="5"/>
                                            </p:txEl>
                                          </p:spTgt>
                                        </p:tgtEl>
                                        <p:attrNameLst>
                                          <p:attrName>style.visibility</p:attrName>
                                        </p:attrNameLst>
                                      </p:cBhvr>
                                      <p:to>
                                        <p:strVal val="visible"/>
                                      </p:to>
                                    </p:set>
                                    <p:animEffect transition="in" filter="box(in)">
                                      <p:cBhvr>
                                        <p:cTn id="29" dur="500"/>
                                        <p:tgtEl>
                                          <p:spTgt spid="390147">
                                            <p:txEl>
                                              <p:pRg st="5" end="5"/>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8" presetClass="entr" presetSubtype="16" fill="hold" nodeType="clickEffect">
                                  <p:stCondLst>
                                    <p:cond delay="0"/>
                                  </p:stCondLst>
                                  <p:childTnLst>
                                    <p:set>
                                      <p:cBhvr>
                                        <p:cTn id="33" dur="1" fill="hold">
                                          <p:stCondLst>
                                            <p:cond delay="0"/>
                                          </p:stCondLst>
                                        </p:cTn>
                                        <p:tgtEl>
                                          <p:spTgt spid="390147">
                                            <p:txEl>
                                              <p:pRg st="6" end="6"/>
                                            </p:txEl>
                                          </p:spTgt>
                                        </p:tgtEl>
                                        <p:attrNameLst>
                                          <p:attrName>style.visibility</p:attrName>
                                        </p:attrNameLst>
                                      </p:cBhvr>
                                      <p:to>
                                        <p:strVal val="visible"/>
                                      </p:to>
                                    </p:set>
                                    <p:animEffect transition="in" filter="diamond(in)">
                                      <p:cBhvr>
                                        <p:cTn id="34" dur="2000"/>
                                        <p:tgtEl>
                                          <p:spTgt spid="390147">
                                            <p:txEl>
                                              <p:pRg st="6" end="6"/>
                                            </p:txEl>
                                          </p:spTgt>
                                        </p:tgtEl>
                                      </p:cBhvr>
                                    </p:animEffect>
                                  </p:childTnLst>
                                </p:cTn>
                              </p:par>
                              <p:par>
                                <p:cTn id="35" presetID="8" presetClass="entr" presetSubtype="16" fill="hold" nodeType="withEffect">
                                  <p:stCondLst>
                                    <p:cond delay="0"/>
                                  </p:stCondLst>
                                  <p:childTnLst>
                                    <p:set>
                                      <p:cBhvr>
                                        <p:cTn id="36" dur="1" fill="hold">
                                          <p:stCondLst>
                                            <p:cond delay="0"/>
                                          </p:stCondLst>
                                        </p:cTn>
                                        <p:tgtEl>
                                          <p:spTgt spid="390147">
                                            <p:txEl>
                                              <p:pRg st="7" end="7"/>
                                            </p:txEl>
                                          </p:spTgt>
                                        </p:tgtEl>
                                        <p:attrNameLst>
                                          <p:attrName>style.visibility</p:attrName>
                                        </p:attrNameLst>
                                      </p:cBhvr>
                                      <p:to>
                                        <p:strVal val="visible"/>
                                      </p:to>
                                    </p:set>
                                    <p:animEffect transition="in" filter="diamond(in)">
                                      <p:cBhvr>
                                        <p:cTn id="37" dur="2000"/>
                                        <p:tgtEl>
                                          <p:spTgt spid="390147">
                                            <p:txEl>
                                              <p:pRg st="7" end="7"/>
                                            </p:txEl>
                                          </p:spTgt>
                                        </p:tgtEl>
                                      </p:cBhvr>
                                    </p:animEffect>
                                  </p:childTnLst>
                                </p:cTn>
                              </p:par>
                              <p:par>
                                <p:cTn id="38" presetID="8" presetClass="entr" presetSubtype="16" fill="hold" nodeType="withEffect">
                                  <p:stCondLst>
                                    <p:cond delay="0"/>
                                  </p:stCondLst>
                                  <p:childTnLst>
                                    <p:set>
                                      <p:cBhvr>
                                        <p:cTn id="39" dur="1" fill="hold">
                                          <p:stCondLst>
                                            <p:cond delay="0"/>
                                          </p:stCondLst>
                                        </p:cTn>
                                        <p:tgtEl>
                                          <p:spTgt spid="390147">
                                            <p:txEl>
                                              <p:pRg st="8" end="8"/>
                                            </p:txEl>
                                          </p:spTgt>
                                        </p:tgtEl>
                                        <p:attrNameLst>
                                          <p:attrName>style.visibility</p:attrName>
                                        </p:attrNameLst>
                                      </p:cBhvr>
                                      <p:to>
                                        <p:strVal val="visible"/>
                                      </p:to>
                                    </p:set>
                                    <p:animEffect transition="in" filter="diamond(in)">
                                      <p:cBhvr>
                                        <p:cTn id="40" dur="2000"/>
                                        <p:tgtEl>
                                          <p:spTgt spid="390147">
                                            <p:txEl>
                                              <p:pRg st="8" end="8"/>
                                            </p:txEl>
                                          </p:spTgt>
                                        </p:tgtEl>
                                      </p:cBhvr>
                                    </p:animEffect>
                                  </p:childTnLst>
                                </p:cTn>
                              </p:par>
                              <p:par>
                                <p:cTn id="41" presetID="8" presetClass="entr" presetSubtype="16" fill="hold" nodeType="withEffect">
                                  <p:stCondLst>
                                    <p:cond delay="0"/>
                                  </p:stCondLst>
                                  <p:childTnLst>
                                    <p:set>
                                      <p:cBhvr>
                                        <p:cTn id="42" dur="1" fill="hold">
                                          <p:stCondLst>
                                            <p:cond delay="0"/>
                                          </p:stCondLst>
                                        </p:cTn>
                                        <p:tgtEl>
                                          <p:spTgt spid="390147">
                                            <p:txEl>
                                              <p:pRg st="9" end="9"/>
                                            </p:txEl>
                                          </p:spTgt>
                                        </p:tgtEl>
                                        <p:attrNameLst>
                                          <p:attrName>style.visibility</p:attrName>
                                        </p:attrNameLst>
                                      </p:cBhvr>
                                      <p:to>
                                        <p:strVal val="visible"/>
                                      </p:to>
                                    </p:set>
                                    <p:animEffect transition="in" filter="diamond(in)">
                                      <p:cBhvr>
                                        <p:cTn id="43" dur="2000"/>
                                        <p:tgtEl>
                                          <p:spTgt spid="3901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3F7CE2AA-CCC4-AF02-9B89-5E5EED82234D}"/>
              </a:ext>
            </a:extLst>
          </p:cNvPr>
          <p:cNvSpPr>
            <a:spLocks noGrp="1" noChangeArrowheads="1"/>
          </p:cNvSpPr>
          <p:nvPr>
            <p:ph type="title"/>
          </p:nvPr>
        </p:nvSpPr>
        <p:spPr>
          <a:xfrm>
            <a:off x="685800" y="441325"/>
            <a:ext cx="6870700" cy="755650"/>
          </a:xfrm>
        </p:spPr>
        <p:txBody>
          <a:bodyPr/>
          <a:lstStyle/>
          <a:p>
            <a:pPr algn="l" eaLnBrk="1" hangingPunct="1"/>
            <a:r>
              <a:rPr lang="en-US" altLang="zh-CN"/>
              <a:t>2. </a:t>
            </a:r>
            <a:r>
              <a:rPr lang="zh-CN" altLang="en-US"/>
              <a:t>交互式计算</a:t>
            </a:r>
          </a:p>
        </p:txBody>
      </p:sp>
      <p:sp>
        <p:nvSpPr>
          <p:cNvPr id="15362" name="Rectangle 4">
            <a:extLst>
              <a:ext uri="{FF2B5EF4-FFF2-40B4-BE49-F238E27FC236}">
                <a16:creationId xmlns:a16="http://schemas.microsoft.com/office/drawing/2014/main" id="{9C249F4F-977C-96CD-6567-49AFE760F60D}"/>
              </a:ext>
            </a:extLst>
          </p:cNvPr>
          <p:cNvSpPr>
            <a:spLocks noGrp="1" noChangeArrowheads="1"/>
          </p:cNvSpPr>
          <p:nvPr>
            <p:ph idx="1"/>
          </p:nvPr>
        </p:nvSpPr>
        <p:spPr>
          <a:xfrm>
            <a:off x="687388" y="1427163"/>
            <a:ext cx="7988300" cy="4810125"/>
          </a:xfrm>
        </p:spPr>
        <p:txBody>
          <a:bodyPr/>
          <a:lstStyle/>
          <a:p>
            <a:pPr eaLnBrk="1" hangingPunct="1"/>
            <a:r>
              <a:rPr lang="zh-CN" altLang="en-US"/>
              <a:t>在算法基础上扩充了</a:t>
            </a:r>
            <a:r>
              <a:rPr lang="zh-CN" altLang="en-US" b="1">
                <a:solidFill>
                  <a:srgbClr val="C00000"/>
                </a:solidFill>
              </a:rPr>
              <a:t>输入</a:t>
            </a:r>
            <a:r>
              <a:rPr lang="en-US" altLang="zh-CN" b="1">
                <a:solidFill>
                  <a:srgbClr val="C00000"/>
                </a:solidFill>
              </a:rPr>
              <a:t>/</a:t>
            </a:r>
            <a:r>
              <a:rPr lang="zh-CN" altLang="en-US" b="1">
                <a:solidFill>
                  <a:srgbClr val="C00000"/>
                </a:solidFill>
              </a:rPr>
              <a:t>出操作</a:t>
            </a:r>
            <a:r>
              <a:rPr lang="zh-CN" altLang="en-US"/>
              <a:t>以支持动态交互</a:t>
            </a:r>
            <a:endParaRPr lang="en-US" altLang="zh-CN"/>
          </a:p>
          <a:p>
            <a:pPr eaLnBrk="1" hangingPunct="1"/>
            <a:r>
              <a:rPr lang="zh-CN" altLang="en-US"/>
              <a:t>交互式计算机制</a:t>
            </a:r>
            <a:r>
              <a:rPr lang="zh-CN" altLang="en-US" b="1">
                <a:solidFill>
                  <a:srgbClr val="C00000"/>
                </a:solidFill>
              </a:rPr>
              <a:t>与外部环境保持一个持续的通信</a:t>
            </a:r>
            <a:endParaRPr lang="zh-CN" altLang="en-US" b="1"/>
          </a:p>
          <a:p>
            <a:pPr eaLnBrk="1" hangingPunct="1"/>
            <a:r>
              <a:rPr lang="zh-CN" altLang="en-US"/>
              <a:t>交互式计算机制</a:t>
            </a:r>
          </a:p>
          <a:p>
            <a:pPr lvl="1" eaLnBrk="1" hangingPunct="1"/>
            <a:r>
              <a:rPr lang="zh-CN" altLang="en-US"/>
              <a:t>将封闭系统转变为开放系统</a:t>
            </a:r>
          </a:p>
          <a:p>
            <a:pPr lvl="2" eaLnBrk="1" hangingPunct="1"/>
            <a:r>
              <a:rPr lang="zh-CN" altLang="en-US" b="1">
                <a:solidFill>
                  <a:srgbClr val="C00000"/>
                </a:solidFill>
              </a:rPr>
              <a:t>交互计算比算法计算的能力更为强大</a:t>
            </a:r>
          </a:p>
          <a:p>
            <a:pPr lvl="2" eaLnBrk="1" hangingPunct="1">
              <a:buFontTx/>
              <a:buNone/>
            </a:pPr>
            <a:endParaRPr lang="en-US" altLang="zh-CN"/>
          </a:p>
        </p:txBody>
      </p:sp>
      <p:sp>
        <p:nvSpPr>
          <p:cNvPr id="15363" name="页脚占位符 1">
            <a:extLst>
              <a:ext uri="{FF2B5EF4-FFF2-40B4-BE49-F238E27FC236}">
                <a16:creationId xmlns:a16="http://schemas.microsoft.com/office/drawing/2014/main" id="{794565EA-FBF6-4ECC-1AB1-B886B849BF31}"/>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15364" name="灯片编号占位符 2">
            <a:extLst>
              <a:ext uri="{FF2B5EF4-FFF2-40B4-BE49-F238E27FC236}">
                <a16:creationId xmlns:a16="http://schemas.microsoft.com/office/drawing/2014/main" id="{B846DD19-E240-A35E-525D-2B743FD08AE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10F72C6-CB9C-4D12-8853-0D66D9FCDA70}" type="slidenum">
              <a:rPr lang="en-US" altLang="zh-CN"/>
              <a:pPr/>
              <a:t>7</a:t>
            </a:fld>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7" name="Rectangle 3">
            <a:extLst>
              <a:ext uri="{FF2B5EF4-FFF2-40B4-BE49-F238E27FC236}">
                <a16:creationId xmlns:a16="http://schemas.microsoft.com/office/drawing/2014/main" id="{F160D534-72A2-F3FB-C6BA-C6D35AC06BAE}"/>
              </a:ext>
            </a:extLst>
          </p:cNvPr>
          <p:cNvSpPr>
            <a:spLocks noGrp="1" noChangeArrowheads="1"/>
          </p:cNvSpPr>
          <p:nvPr>
            <p:ph idx="1"/>
          </p:nvPr>
        </p:nvSpPr>
        <p:spPr>
          <a:xfrm>
            <a:off x="179388" y="549275"/>
            <a:ext cx="8569325" cy="4967288"/>
          </a:xfrm>
        </p:spPr>
        <p:txBody>
          <a:bodyPr/>
          <a:lstStyle/>
          <a:p>
            <a:pPr eaLnBrk="1" hangingPunct="1"/>
            <a:r>
              <a:rPr lang="zh-CN" altLang="en-US"/>
              <a:t>实例：通过交互利用环境中的信息（外部智能）</a:t>
            </a:r>
          </a:p>
          <a:p>
            <a:pPr lvl="1" eaLnBrk="1" hangingPunct="1"/>
            <a:r>
              <a:rPr lang="zh-CN" altLang="en-US"/>
              <a:t>一个最简单的交互恒等机（</a:t>
            </a:r>
            <a:r>
              <a:rPr lang="en-US" altLang="zh-CN"/>
              <a:t>IIM</a:t>
            </a:r>
            <a:r>
              <a:rPr lang="zh-CN" altLang="en-US"/>
              <a:t>）可以描述为</a:t>
            </a:r>
          </a:p>
          <a:p>
            <a:pPr lvl="2" eaLnBrk="1" hangingPunct="1"/>
            <a:r>
              <a:rPr lang="en-US" altLang="zh-CN"/>
              <a:t>while (forever) {input(message); output(message);}</a:t>
            </a:r>
          </a:p>
          <a:p>
            <a:pPr lvl="2" eaLnBrk="1" hangingPunct="1"/>
            <a:r>
              <a:rPr lang="en-US" altLang="zh-CN"/>
              <a:t>IIM</a:t>
            </a:r>
            <a:r>
              <a:rPr lang="zh-CN" altLang="en-US"/>
              <a:t>只是简单地将输入复制到输出，而未经任何变换</a:t>
            </a:r>
          </a:p>
          <a:p>
            <a:pPr lvl="1" eaLnBrk="1" hangingPunct="1"/>
            <a:r>
              <a:rPr lang="zh-CN" altLang="en-US"/>
              <a:t>假定使用 </a:t>
            </a:r>
            <a:r>
              <a:rPr lang="en-US" altLang="zh-CN"/>
              <a:t>IIM </a:t>
            </a:r>
            <a:r>
              <a:rPr lang="zh-CN" altLang="en-US"/>
              <a:t>来下棋</a:t>
            </a:r>
          </a:p>
          <a:p>
            <a:pPr lvl="2" eaLnBrk="1" hangingPunct="1"/>
            <a:r>
              <a:rPr lang="zh-CN" altLang="en-US"/>
              <a:t>通过其接口将一个玩家的走步复制到另一个玩家的棋盘上</a:t>
            </a:r>
          </a:p>
          <a:p>
            <a:pPr lvl="2" eaLnBrk="1" hangingPunct="1"/>
            <a:r>
              <a:rPr lang="zh-CN" altLang="en-US"/>
              <a:t>对于玩家（如</a:t>
            </a:r>
            <a:r>
              <a:rPr lang="en-US" altLang="zh-CN"/>
              <a:t>A</a:t>
            </a:r>
            <a:r>
              <a:rPr lang="zh-CN" altLang="en-US"/>
              <a:t>）并未意识到</a:t>
            </a:r>
            <a:r>
              <a:rPr lang="en-US" altLang="zh-CN"/>
              <a:t>IIM</a:t>
            </a:r>
            <a:r>
              <a:rPr lang="zh-CN" altLang="en-US"/>
              <a:t>从</a:t>
            </a:r>
            <a:r>
              <a:rPr lang="en-US" altLang="zh-CN"/>
              <a:t>B</a:t>
            </a:r>
            <a:r>
              <a:rPr lang="zh-CN" altLang="en-US"/>
              <a:t>的接口接受的智能行为</a:t>
            </a:r>
          </a:p>
          <a:p>
            <a:pPr lvl="2" eaLnBrk="1" hangingPunct="1"/>
            <a:r>
              <a:rPr lang="zh-CN" altLang="en-US"/>
              <a:t>外部来看，系统和玩家（如</a:t>
            </a:r>
            <a:r>
              <a:rPr lang="en-US" altLang="zh-CN"/>
              <a:t>B</a:t>
            </a:r>
            <a:r>
              <a:rPr lang="zh-CN" altLang="en-US"/>
              <a:t>）组成更大，能力更强的系统</a:t>
            </a:r>
          </a:p>
          <a:p>
            <a:pPr lvl="2" eaLnBrk="1" hangingPunct="1"/>
            <a:r>
              <a:rPr lang="zh-CN" altLang="en-US"/>
              <a:t>交互式系统可利用内部智能和外部智能解决非算法问题</a:t>
            </a:r>
          </a:p>
        </p:txBody>
      </p:sp>
      <p:graphicFrame>
        <p:nvGraphicFramePr>
          <p:cNvPr id="272388" name="Object 4">
            <a:extLst>
              <a:ext uri="{FF2B5EF4-FFF2-40B4-BE49-F238E27FC236}">
                <a16:creationId xmlns:a16="http://schemas.microsoft.com/office/drawing/2014/main" id="{7B93557C-3967-35D9-2BB7-F0003A064F9A}"/>
              </a:ext>
            </a:extLst>
          </p:cNvPr>
          <p:cNvGraphicFramePr>
            <a:graphicFrameLocks/>
          </p:cNvGraphicFramePr>
          <p:nvPr/>
        </p:nvGraphicFramePr>
        <p:xfrm>
          <a:off x="1476375" y="4352925"/>
          <a:ext cx="7199313" cy="2316163"/>
        </p:xfrm>
        <a:graphic>
          <a:graphicData uri="http://schemas.openxmlformats.org/presentationml/2006/ole">
            <mc:AlternateContent xmlns:mc="http://schemas.openxmlformats.org/markup-compatibility/2006">
              <mc:Choice xmlns:v="urn:schemas-microsoft-com:vml" Requires="v">
                <p:oleObj r:id="rId3" imgW="5405400" imgH="1716120" progId="Visio.Drawing.11">
                  <p:embed/>
                </p:oleObj>
              </mc:Choice>
              <mc:Fallback>
                <p:oleObj r:id="rId3" imgW="5405400" imgH="1716120" progId="Visio.Drawing.11">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4352925"/>
                        <a:ext cx="7199313" cy="2316163"/>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11" name="页脚占位符 1">
            <a:extLst>
              <a:ext uri="{FF2B5EF4-FFF2-40B4-BE49-F238E27FC236}">
                <a16:creationId xmlns:a16="http://schemas.microsoft.com/office/drawing/2014/main" id="{C4EEB0DC-9C0E-5886-1488-DCA5EEB370D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a:p>
        </p:txBody>
      </p:sp>
      <p:sp>
        <p:nvSpPr>
          <p:cNvPr id="17412" name="灯片编号占位符 2">
            <a:extLst>
              <a:ext uri="{FF2B5EF4-FFF2-40B4-BE49-F238E27FC236}">
                <a16:creationId xmlns:a16="http://schemas.microsoft.com/office/drawing/2014/main" id="{621F3C82-ED0B-DE2D-A248-279B9E51207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D262B3B-936F-4050-9CED-720482D63ED6}" type="slidenum">
              <a:rPr lang="en-US" altLang="zh-CN"/>
              <a:pPr/>
              <a:t>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2387">
                                            <p:txEl>
                                              <p:pRg st="1" end="1"/>
                                            </p:txEl>
                                          </p:spTgt>
                                        </p:tgtEl>
                                        <p:attrNameLst>
                                          <p:attrName>style.visibility</p:attrName>
                                        </p:attrNameLst>
                                      </p:cBhvr>
                                      <p:to>
                                        <p:strVal val="visible"/>
                                      </p:to>
                                    </p:set>
                                    <p:animEffect transition="in" filter="blinds(horizontal)">
                                      <p:cBhvr>
                                        <p:cTn id="7" dur="500"/>
                                        <p:tgtEl>
                                          <p:spTgt spid="27238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72387">
                                            <p:txEl>
                                              <p:pRg st="2" end="2"/>
                                            </p:txEl>
                                          </p:spTgt>
                                        </p:tgtEl>
                                        <p:attrNameLst>
                                          <p:attrName>style.visibility</p:attrName>
                                        </p:attrNameLst>
                                      </p:cBhvr>
                                      <p:to>
                                        <p:strVal val="visible"/>
                                      </p:to>
                                    </p:set>
                                    <p:animEffect transition="in" filter="blinds(horizontal)">
                                      <p:cBhvr>
                                        <p:cTn id="10" dur="500"/>
                                        <p:tgtEl>
                                          <p:spTgt spid="272387">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72387">
                                            <p:txEl>
                                              <p:pRg st="3" end="3"/>
                                            </p:txEl>
                                          </p:spTgt>
                                        </p:tgtEl>
                                        <p:attrNameLst>
                                          <p:attrName>style.visibility</p:attrName>
                                        </p:attrNameLst>
                                      </p:cBhvr>
                                      <p:to>
                                        <p:strVal val="visible"/>
                                      </p:to>
                                    </p:set>
                                    <p:animEffect transition="in" filter="blinds(horizontal)">
                                      <p:cBhvr>
                                        <p:cTn id="13" dur="500"/>
                                        <p:tgtEl>
                                          <p:spTgt spid="272387">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272388"/>
                                        </p:tgtEl>
                                        <p:attrNameLst>
                                          <p:attrName>style.visibility</p:attrName>
                                        </p:attrNameLst>
                                      </p:cBhvr>
                                      <p:to>
                                        <p:strVal val="visible"/>
                                      </p:to>
                                    </p:set>
                                    <p:anim calcmode="lin" valueType="num">
                                      <p:cBhvr additive="base">
                                        <p:cTn id="18" dur="500" fill="hold"/>
                                        <p:tgtEl>
                                          <p:spTgt spid="272388"/>
                                        </p:tgtEl>
                                        <p:attrNameLst>
                                          <p:attrName>ppt_x</p:attrName>
                                        </p:attrNameLst>
                                      </p:cBhvr>
                                      <p:tavLst>
                                        <p:tav tm="0">
                                          <p:val>
                                            <p:strVal val="#ppt_x"/>
                                          </p:val>
                                        </p:tav>
                                        <p:tav tm="100000">
                                          <p:val>
                                            <p:strVal val="#ppt_x"/>
                                          </p:val>
                                        </p:tav>
                                      </p:tavLst>
                                    </p:anim>
                                    <p:anim calcmode="lin" valueType="num">
                                      <p:cBhvr additive="base">
                                        <p:cTn id="19" dur="500" fill="hold"/>
                                        <p:tgtEl>
                                          <p:spTgt spid="272388"/>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nodeType="clickEffect">
                                  <p:stCondLst>
                                    <p:cond delay="0"/>
                                  </p:stCondLst>
                                  <p:childTnLst>
                                    <p:set>
                                      <p:cBhvr>
                                        <p:cTn id="23" dur="1" fill="hold">
                                          <p:stCondLst>
                                            <p:cond delay="0"/>
                                          </p:stCondLst>
                                        </p:cTn>
                                        <p:tgtEl>
                                          <p:spTgt spid="272387">
                                            <p:txEl>
                                              <p:pRg st="4" end="4"/>
                                            </p:txEl>
                                          </p:spTgt>
                                        </p:tgtEl>
                                        <p:attrNameLst>
                                          <p:attrName>style.visibility</p:attrName>
                                        </p:attrNameLst>
                                      </p:cBhvr>
                                      <p:to>
                                        <p:strVal val="visible"/>
                                      </p:to>
                                    </p:set>
                                    <p:animEffect transition="in" filter="box(in)">
                                      <p:cBhvr>
                                        <p:cTn id="24" dur="500"/>
                                        <p:tgtEl>
                                          <p:spTgt spid="272387">
                                            <p:txEl>
                                              <p:pRg st="4" end="4"/>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272387">
                                            <p:txEl>
                                              <p:pRg st="5" end="5"/>
                                            </p:txEl>
                                          </p:spTgt>
                                        </p:tgtEl>
                                        <p:attrNameLst>
                                          <p:attrName>style.visibility</p:attrName>
                                        </p:attrNameLst>
                                      </p:cBhvr>
                                      <p:to>
                                        <p:strVal val="visible"/>
                                      </p:to>
                                    </p:set>
                                    <p:animEffect transition="in" filter="box(in)">
                                      <p:cBhvr>
                                        <p:cTn id="27" dur="500"/>
                                        <p:tgtEl>
                                          <p:spTgt spid="272387">
                                            <p:txEl>
                                              <p:pRg st="5" end="5"/>
                                            </p:txEl>
                                          </p:spTgt>
                                        </p:tgtEl>
                                      </p:cBhvr>
                                    </p:animEffect>
                                  </p:childTnLst>
                                </p:cTn>
                              </p:par>
                              <p:par>
                                <p:cTn id="28" presetID="4" presetClass="entr" presetSubtype="16" fill="hold" nodeType="withEffect">
                                  <p:stCondLst>
                                    <p:cond delay="0"/>
                                  </p:stCondLst>
                                  <p:childTnLst>
                                    <p:set>
                                      <p:cBhvr>
                                        <p:cTn id="29" dur="1" fill="hold">
                                          <p:stCondLst>
                                            <p:cond delay="0"/>
                                          </p:stCondLst>
                                        </p:cTn>
                                        <p:tgtEl>
                                          <p:spTgt spid="272387">
                                            <p:txEl>
                                              <p:pRg st="6" end="6"/>
                                            </p:txEl>
                                          </p:spTgt>
                                        </p:tgtEl>
                                        <p:attrNameLst>
                                          <p:attrName>style.visibility</p:attrName>
                                        </p:attrNameLst>
                                      </p:cBhvr>
                                      <p:to>
                                        <p:strVal val="visible"/>
                                      </p:to>
                                    </p:set>
                                    <p:animEffect transition="in" filter="box(in)">
                                      <p:cBhvr>
                                        <p:cTn id="30" dur="500"/>
                                        <p:tgtEl>
                                          <p:spTgt spid="272387">
                                            <p:txEl>
                                              <p:pRg st="6" end="6"/>
                                            </p:txEl>
                                          </p:spTgt>
                                        </p:tgtEl>
                                      </p:cBhvr>
                                    </p:animEffect>
                                  </p:childTnLst>
                                </p:cTn>
                              </p:par>
                              <p:par>
                                <p:cTn id="31" presetID="4" presetClass="entr" presetSubtype="16" fill="hold" nodeType="withEffect">
                                  <p:stCondLst>
                                    <p:cond delay="0"/>
                                  </p:stCondLst>
                                  <p:childTnLst>
                                    <p:set>
                                      <p:cBhvr>
                                        <p:cTn id="32" dur="1" fill="hold">
                                          <p:stCondLst>
                                            <p:cond delay="0"/>
                                          </p:stCondLst>
                                        </p:cTn>
                                        <p:tgtEl>
                                          <p:spTgt spid="272387">
                                            <p:txEl>
                                              <p:pRg st="7" end="7"/>
                                            </p:txEl>
                                          </p:spTgt>
                                        </p:tgtEl>
                                        <p:attrNameLst>
                                          <p:attrName>style.visibility</p:attrName>
                                        </p:attrNameLst>
                                      </p:cBhvr>
                                      <p:to>
                                        <p:strVal val="visible"/>
                                      </p:to>
                                    </p:set>
                                    <p:animEffect transition="in" filter="box(in)">
                                      <p:cBhvr>
                                        <p:cTn id="33" dur="500"/>
                                        <p:tgtEl>
                                          <p:spTgt spid="272387">
                                            <p:txEl>
                                              <p:pRg st="7" end="7"/>
                                            </p:txEl>
                                          </p:spTgt>
                                        </p:tgtEl>
                                      </p:cBhvr>
                                    </p:animEffect>
                                  </p:childTnLst>
                                </p:cTn>
                              </p:par>
                              <p:par>
                                <p:cTn id="34" presetID="4" presetClass="entr" presetSubtype="16" fill="hold" nodeType="withEffect">
                                  <p:stCondLst>
                                    <p:cond delay="0"/>
                                  </p:stCondLst>
                                  <p:childTnLst>
                                    <p:set>
                                      <p:cBhvr>
                                        <p:cTn id="35" dur="1" fill="hold">
                                          <p:stCondLst>
                                            <p:cond delay="0"/>
                                          </p:stCondLst>
                                        </p:cTn>
                                        <p:tgtEl>
                                          <p:spTgt spid="272387">
                                            <p:txEl>
                                              <p:pRg st="8" end="8"/>
                                            </p:txEl>
                                          </p:spTgt>
                                        </p:tgtEl>
                                        <p:attrNameLst>
                                          <p:attrName>style.visibility</p:attrName>
                                        </p:attrNameLst>
                                      </p:cBhvr>
                                      <p:to>
                                        <p:strVal val="visible"/>
                                      </p:to>
                                    </p:set>
                                    <p:animEffect transition="in" filter="box(in)">
                                      <p:cBhvr>
                                        <p:cTn id="36" dur="500"/>
                                        <p:tgtEl>
                                          <p:spTgt spid="27238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F5096566-921C-C0E8-724A-A4A386DAFC03}"/>
              </a:ext>
            </a:extLst>
          </p:cNvPr>
          <p:cNvSpPr>
            <a:spLocks noGrp="1" noChangeArrowheads="1"/>
          </p:cNvSpPr>
          <p:nvPr>
            <p:ph type="title"/>
          </p:nvPr>
        </p:nvSpPr>
        <p:spPr>
          <a:xfrm>
            <a:off x="685800" y="-674688"/>
            <a:ext cx="6870700" cy="1600201"/>
          </a:xfrm>
        </p:spPr>
        <p:txBody>
          <a:bodyPr/>
          <a:lstStyle/>
          <a:p>
            <a:pPr algn="l" eaLnBrk="1" hangingPunct="1"/>
            <a:r>
              <a:rPr lang="en-US" altLang="zh-CN"/>
              <a:t>3. </a:t>
            </a:r>
            <a:r>
              <a:rPr lang="zh-CN" altLang="en-US"/>
              <a:t>交互式系统</a:t>
            </a:r>
          </a:p>
        </p:txBody>
      </p:sp>
      <p:sp>
        <p:nvSpPr>
          <p:cNvPr id="17411" name="Rectangle 3">
            <a:extLst>
              <a:ext uri="{FF2B5EF4-FFF2-40B4-BE49-F238E27FC236}">
                <a16:creationId xmlns:a16="http://schemas.microsoft.com/office/drawing/2014/main" id="{8D386275-FC23-E4F6-7FE8-7618F413F40D}"/>
              </a:ext>
            </a:extLst>
          </p:cNvPr>
          <p:cNvSpPr>
            <a:spLocks noGrp="1" noChangeArrowheads="1"/>
          </p:cNvSpPr>
          <p:nvPr>
            <p:ph idx="1"/>
          </p:nvPr>
        </p:nvSpPr>
        <p:spPr>
          <a:xfrm>
            <a:off x="1052513" y="1052513"/>
            <a:ext cx="7696200" cy="3657600"/>
          </a:xfrm>
        </p:spPr>
        <p:txBody>
          <a:bodyPr/>
          <a:lstStyle/>
          <a:p>
            <a:pPr eaLnBrk="1" hangingPunct="1"/>
            <a:r>
              <a:rPr lang="zh-CN" altLang="en-US"/>
              <a:t>许多问题求解任务不能用算法</a:t>
            </a:r>
            <a:r>
              <a:rPr lang="zh-CN" altLang="en-US">
                <a:latin typeface="Arial" panose="020B0604020202020204" pitchFamily="34" charset="0"/>
              </a:rPr>
              <a:t>“</a:t>
            </a:r>
            <a:r>
              <a:rPr lang="zh-CN" altLang="en-US"/>
              <a:t>自动</a:t>
            </a:r>
            <a:r>
              <a:rPr lang="zh-CN" altLang="en-US">
                <a:latin typeface="Arial" panose="020B0604020202020204" pitchFamily="34" charset="0"/>
              </a:rPr>
              <a:t>”</a:t>
            </a:r>
            <a:r>
              <a:rPr lang="zh-CN" altLang="en-US"/>
              <a:t>完成</a:t>
            </a:r>
          </a:p>
          <a:p>
            <a:pPr lvl="1" eaLnBrk="1" hangingPunct="1"/>
            <a:r>
              <a:rPr lang="zh-CN" altLang="en-US"/>
              <a:t>这些任务需要由</a:t>
            </a:r>
            <a:r>
              <a:rPr lang="zh-CN" altLang="en-US" b="1">
                <a:solidFill>
                  <a:srgbClr val="002060"/>
                </a:solidFill>
              </a:rPr>
              <a:t>外部环境</a:t>
            </a:r>
            <a:r>
              <a:rPr lang="zh-CN" altLang="en-US"/>
              <a:t>和</a:t>
            </a:r>
            <a:r>
              <a:rPr lang="zh-CN" altLang="en-US" b="1">
                <a:solidFill>
                  <a:srgbClr val="002060"/>
                </a:solidFill>
              </a:rPr>
              <a:t>系统</a:t>
            </a:r>
            <a:r>
              <a:rPr lang="zh-CN" altLang="en-US"/>
              <a:t>之间的协作完成</a:t>
            </a:r>
          </a:p>
          <a:p>
            <a:pPr lvl="1" eaLnBrk="1" hangingPunct="1"/>
            <a:r>
              <a:rPr lang="zh-CN" altLang="en-US"/>
              <a:t>有些事情可由系统代理，但有些须由环境（用户）完成</a:t>
            </a:r>
          </a:p>
          <a:p>
            <a:pPr lvl="1" eaLnBrk="1" hangingPunct="1"/>
            <a:r>
              <a:rPr lang="zh-CN" altLang="en-US"/>
              <a:t>重要的是需要</a:t>
            </a:r>
            <a:r>
              <a:rPr lang="zh-CN" altLang="en-US" b="1">
                <a:solidFill>
                  <a:srgbClr val="002060"/>
                </a:solidFill>
              </a:rPr>
              <a:t>保持两者之间的有效通信</a:t>
            </a:r>
          </a:p>
          <a:p>
            <a:pPr eaLnBrk="1" hangingPunct="1"/>
            <a:r>
              <a:rPr lang="zh-CN" altLang="en-US"/>
              <a:t>交互式系统是一个计算机系统</a:t>
            </a:r>
          </a:p>
          <a:p>
            <a:pPr lvl="1" eaLnBrk="1" hangingPunct="1"/>
            <a:r>
              <a:rPr lang="zh-CN" altLang="en-US"/>
              <a:t>按照</a:t>
            </a:r>
            <a:r>
              <a:rPr lang="en-US" altLang="zh-CN"/>
              <a:t>ACM</a:t>
            </a:r>
            <a:r>
              <a:rPr lang="zh-CN" altLang="en-US"/>
              <a:t>（国际计算机学会），</a:t>
            </a:r>
            <a:r>
              <a:rPr lang="zh-CN" altLang="en-US" b="1">
                <a:solidFill>
                  <a:srgbClr val="002060"/>
                </a:solidFill>
              </a:rPr>
              <a:t>由软件和硬件的集合组成</a:t>
            </a:r>
          </a:p>
          <a:p>
            <a:pPr lvl="2" eaLnBrk="1" hangingPunct="1"/>
            <a:r>
              <a:rPr lang="zh-CN" altLang="en-US"/>
              <a:t>从人类用户那里接受输入，并把结果输出给用户</a:t>
            </a:r>
          </a:p>
          <a:p>
            <a:pPr lvl="1" eaLnBrk="1" hangingPunct="1"/>
            <a:r>
              <a:rPr lang="zh-CN" altLang="en-US"/>
              <a:t>从</a:t>
            </a:r>
            <a:r>
              <a:rPr lang="zh-CN" altLang="en-US" b="1">
                <a:solidFill>
                  <a:srgbClr val="C00000"/>
                </a:solidFill>
              </a:rPr>
              <a:t>软件工程</a:t>
            </a:r>
            <a:r>
              <a:rPr lang="zh-CN" altLang="en-US"/>
              <a:t>角度，由</a:t>
            </a:r>
            <a:r>
              <a:rPr lang="zh-CN" altLang="en-US" b="1">
                <a:solidFill>
                  <a:srgbClr val="C00000"/>
                </a:solidFill>
              </a:rPr>
              <a:t>系统代理的事情</a:t>
            </a:r>
            <a:r>
              <a:rPr lang="zh-CN" altLang="en-US"/>
              <a:t>称为</a:t>
            </a:r>
            <a:r>
              <a:rPr lang="zh-CN" altLang="en-US" b="1">
                <a:solidFill>
                  <a:srgbClr val="C00000"/>
                </a:solidFill>
              </a:rPr>
              <a:t>功能性</a:t>
            </a:r>
            <a:r>
              <a:rPr lang="zh-CN" altLang="en-US"/>
              <a:t>或</a:t>
            </a:r>
            <a:r>
              <a:rPr lang="zh-CN" altLang="en-US" b="1">
                <a:solidFill>
                  <a:srgbClr val="C00000"/>
                </a:solidFill>
              </a:rPr>
              <a:t>服务</a:t>
            </a:r>
          </a:p>
          <a:p>
            <a:pPr lvl="1" eaLnBrk="1" hangingPunct="1"/>
            <a:r>
              <a:rPr lang="zh-CN" altLang="en-US"/>
              <a:t>从</a:t>
            </a:r>
            <a:r>
              <a:rPr lang="zh-CN" altLang="en-US" b="1">
                <a:solidFill>
                  <a:srgbClr val="C00000"/>
                </a:solidFill>
              </a:rPr>
              <a:t>人机交互</a:t>
            </a:r>
            <a:r>
              <a:rPr lang="zh-CN" altLang="en-US"/>
              <a:t>角度，</a:t>
            </a:r>
            <a:r>
              <a:rPr lang="zh-CN" altLang="en-US" b="1">
                <a:solidFill>
                  <a:srgbClr val="C00000"/>
                </a:solidFill>
              </a:rPr>
              <a:t>如何将服务提供给用户</a:t>
            </a:r>
            <a:r>
              <a:rPr lang="zh-CN" altLang="en-US"/>
              <a:t>，使其容易使用称为</a:t>
            </a:r>
            <a:r>
              <a:rPr lang="zh-CN" altLang="en-US" b="1">
                <a:solidFill>
                  <a:srgbClr val="C00000"/>
                </a:solidFill>
              </a:rPr>
              <a:t>可用性</a:t>
            </a:r>
          </a:p>
          <a:p>
            <a:pPr lvl="2" eaLnBrk="1" hangingPunct="1"/>
            <a:r>
              <a:rPr lang="zh-CN" altLang="en-US"/>
              <a:t>例如：容易学习、容易理解、容易操作</a:t>
            </a:r>
          </a:p>
        </p:txBody>
      </p:sp>
      <p:sp>
        <p:nvSpPr>
          <p:cNvPr id="19459" name="灯片编号占位符 2">
            <a:extLst>
              <a:ext uri="{FF2B5EF4-FFF2-40B4-BE49-F238E27FC236}">
                <a16:creationId xmlns:a16="http://schemas.microsoft.com/office/drawing/2014/main" id="{630A821A-8339-6794-60C1-45EDB2F28AB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C03B6DC-A1FD-4589-B182-3C1261C1E798}" type="slidenum">
              <a:rPr lang="en-US" altLang="zh-CN"/>
              <a:pPr/>
              <a:t>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blinds(horizontal)">
                                      <p:cBhvr>
                                        <p:cTn id="7" dur="500"/>
                                        <p:tgtEl>
                                          <p:spTgt spid="1741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411">
                                            <p:txEl>
                                              <p:pRg st="1" end="1"/>
                                            </p:txEl>
                                          </p:spTgt>
                                        </p:tgtEl>
                                        <p:attrNameLst>
                                          <p:attrName>style.visibility</p:attrName>
                                        </p:attrNameLst>
                                      </p:cBhvr>
                                      <p:to>
                                        <p:strVal val="visible"/>
                                      </p:to>
                                    </p:set>
                                    <p:animEffect transition="in" filter="blinds(horizontal)">
                                      <p:cBhvr>
                                        <p:cTn id="10" dur="500"/>
                                        <p:tgtEl>
                                          <p:spTgt spid="17411">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7411">
                                            <p:txEl>
                                              <p:pRg st="2" end="2"/>
                                            </p:txEl>
                                          </p:spTgt>
                                        </p:tgtEl>
                                        <p:attrNameLst>
                                          <p:attrName>style.visibility</p:attrName>
                                        </p:attrNameLst>
                                      </p:cBhvr>
                                      <p:to>
                                        <p:strVal val="visible"/>
                                      </p:to>
                                    </p:set>
                                    <p:animEffect transition="in" filter="blinds(horizontal)">
                                      <p:cBhvr>
                                        <p:cTn id="13" dur="500"/>
                                        <p:tgtEl>
                                          <p:spTgt spid="17411">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7411">
                                            <p:txEl>
                                              <p:pRg st="3" end="3"/>
                                            </p:txEl>
                                          </p:spTgt>
                                        </p:tgtEl>
                                        <p:attrNameLst>
                                          <p:attrName>style.visibility</p:attrName>
                                        </p:attrNameLst>
                                      </p:cBhvr>
                                      <p:to>
                                        <p:strVal val="visible"/>
                                      </p:to>
                                    </p:set>
                                    <p:animEffect transition="in" filter="blinds(horizontal)">
                                      <p:cBhvr>
                                        <p:cTn id="16" dur="500"/>
                                        <p:tgtEl>
                                          <p:spTgt spid="17411">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17411">
                                            <p:txEl>
                                              <p:pRg st="4" end="4"/>
                                            </p:txEl>
                                          </p:spTgt>
                                        </p:tgtEl>
                                        <p:attrNameLst>
                                          <p:attrName>style.visibility</p:attrName>
                                        </p:attrNameLst>
                                      </p:cBhvr>
                                      <p:to>
                                        <p:strVal val="visible"/>
                                      </p:to>
                                    </p:set>
                                    <p:anim calcmode="lin" valueType="num">
                                      <p:cBhvr additive="base">
                                        <p:cTn id="21" dur="500" fill="hold"/>
                                        <p:tgtEl>
                                          <p:spTgt spid="17411">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7411">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7411">
                                            <p:txEl>
                                              <p:charRg st="99" end="117"/>
                                            </p:txEl>
                                          </p:spTgt>
                                        </p:tgtEl>
                                        <p:attrNameLst>
                                          <p:attrName>style.visibility</p:attrName>
                                        </p:attrNameLst>
                                      </p:cBhvr>
                                      <p:to>
                                        <p:strVal val="visible"/>
                                      </p:to>
                                    </p:set>
                                    <p:anim calcmode="lin" valueType="num">
                                      <p:cBhvr additive="base">
                                        <p:cTn id="25" dur="500" fill="hold"/>
                                        <p:tgtEl>
                                          <p:spTgt spid="17411">
                                            <p:txEl>
                                              <p:charRg st="99" end="11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411">
                                            <p:txEl>
                                              <p:charRg st="99" end="11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411">
                                            <p:txEl>
                                              <p:charRg st="117" end="139"/>
                                            </p:txEl>
                                          </p:spTgt>
                                        </p:tgtEl>
                                        <p:attrNameLst>
                                          <p:attrName>style.visibility</p:attrName>
                                        </p:attrNameLst>
                                      </p:cBhvr>
                                      <p:to>
                                        <p:strVal val="visible"/>
                                      </p:to>
                                    </p:set>
                                    <p:anim calcmode="lin" valueType="num">
                                      <p:cBhvr additive="base">
                                        <p:cTn id="29" dur="500" fill="hold"/>
                                        <p:tgtEl>
                                          <p:spTgt spid="17411">
                                            <p:txEl>
                                              <p:charRg st="117" end="13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7411">
                                            <p:txEl>
                                              <p:charRg st="117" end="139"/>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nodeType="clickEffect">
                                  <p:stCondLst>
                                    <p:cond delay="0"/>
                                  </p:stCondLst>
                                  <p:childTnLst>
                                    <p:set>
                                      <p:cBhvr>
                                        <p:cTn id="34" dur="1" fill="hold">
                                          <p:stCondLst>
                                            <p:cond delay="0"/>
                                          </p:stCondLst>
                                        </p:cTn>
                                        <p:tgtEl>
                                          <p:spTgt spid="17411">
                                            <p:txEl>
                                              <p:charRg st="139" end="164"/>
                                            </p:txEl>
                                          </p:spTgt>
                                        </p:tgtEl>
                                        <p:attrNameLst>
                                          <p:attrName>style.visibility</p:attrName>
                                        </p:attrNameLst>
                                      </p:cBhvr>
                                      <p:to>
                                        <p:strVal val="visible"/>
                                      </p:to>
                                    </p:set>
                                    <p:animEffect transition="in" filter="box(in)">
                                      <p:cBhvr>
                                        <p:cTn id="35" dur="500"/>
                                        <p:tgtEl>
                                          <p:spTgt spid="17411">
                                            <p:txEl>
                                              <p:charRg st="139" end="164"/>
                                            </p:txEl>
                                          </p:spTgt>
                                        </p:tgtEl>
                                      </p:cBhvr>
                                    </p:animEffect>
                                  </p:childTnLst>
                                </p:cTn>
                              </p:par>
                              <p:par>
                                <p:cTn id="36" presetID="4" presetClass="entr" presetSubtype="16" fill="hold" nodeType="withEffect">
                                  <p:stCondLst>
                                    <p:cond delay="0"/>
                                  </p:stCondLst>
                                  <p:childTnLst>
                                    <p:set>
                                      <p:cBhvr>
                                        <p:cTn id="37" dur="1" fill="hold">
                                          <p:stCondLst>
                                            <p:cond delay="0"/>
                                          </p:stCondLst>
                                        </p:cTn>
                                        <p:tgtEl>
                                          <p:spTgt spid="17411">
                                            <p:txEl>
                                              <p:charRg st="164" end="195"/>
                                            </p:txEl>
                                          </p:spTgt>
                                        </p:tgtEl>
                                        <p:attrNameLst>
                                          <p:attrName>style.visibility</p:attrName>
                                        </p:attrNameLst>
                                      </p:cBhvr>
                                      <p:to>
                                        <p:strVal val="visible"/>
                                      </p:to>
                                    </p:set>
                                    <p:animEffect transition="in" filter="box(in)">
                                      <p:cBhvr>
                                        <p:cTn id="38" dur="500"/>
                                        <p:tgtEl>
                                          <p:spTgt spid="17411">
                                            <p:txEl>
                                              <p:charRg st="164" end="195"/>
                                            </p:txEl>
                                          </p:spTgt>
                                        </p:tgtEl>
                                      </p:cBhvr>
                                    </p:animEffect>
                                  </p:childTnLst>
                                </p:cTn>
                              </p:par>
                              <p:par>
                                <p:cTn id="39" presetID="4" presetClass="entr" presetSubtype="16" fill="hold" nodeType="withEffect">
                                  <p:stCondLst>
                                    <p:cond delay="0"/>
                                  </p:stCondLst>
                                  <p:childTnLst>
                                    <p:set>
                                      <p:cBhvr>
                                        <p:cTn id="40" dur="1" fill="hold">
                                          <p:stCondLst>
                                            <p:cond delay="0"/>
                                          </p:stCondLst>
                                        </p:cTn>
                                        <p:tgtEl>
                                          <p:spTgt spid="17411">
                                            <p:txEl>
                                              <p:charRg st="195" end="213"/>
                                            </p:txEl>
                                          </p:spTgt>
                                        </p:tgtEl>
                                        <p:attrNameLst>
                                          <p:attrName>style.visibility</p:attrName>
                                        </p:attrNameLst>
                                      </p:cBhvr>
                                      <p:to>
                                        <p:strVal val="visible"/>
                                      </p:to>
                                    </p:set>
                                    <p:animEffect transition="in" filter="box(in)">
                                      <p:cBhvr>
                                        <p:cTn id="41" dur="500"/>
                                        <p:tgtEl>
                                          <p:spTgt spid="17411">
                                            <p:txEl>
                                              <p:charRg st="195" end="2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宋体"/>
        <a:cs typeface=""/>
      </a:majorFont>
      <a:minorFont>
        <a:latin typeface="Comic Sans MS"/>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Crayons</Template>
  <TotalTime>0</TotalTime>
  <Pages>0</Pages>
  <Words>4821</Words>
  <Characters>0</Characters>
  <Application>Microsoft Office PowerPoint</Application>
  <DocSecurity>0</DocSecurity>
  <PresentationFormat>全屏显示(4:3)</PresentationFormat>
  <Lines>0</Lines>
  <Paragraphs>545</Paragraphs>
  <Slides>54</Slides>
  <Notes>52</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vt:i4>
      </vt:variant>
      <vt:variant>
        <vt:lpstr>幻灯片标题</vt:lpstr>
      </vt:variant>
      <vt:variant>
        <vt:i4>54</vt:i4>
      </vt:variant>
    </vt:vector>
  </HeadingPairs>
  <TitlesOfParts>
    <vt:vector size="74" baseType="lpstr">
      <vt:lpstr>Arial</vt:lpstr>
      <vt:lpstr>宋体</vt:lpstr>
      <vt:lpstr>Wingdings</vt:lpstr>
      <vt:lpstr>Comic Sans MS</vt:lpstr>
      <vt:lpstr>楷体</vt:lpstr>
      <vt:lpstr>Times New Roman</vt:lpstr>
      <vt:lpstr>Calibri</vt:lpstr>
      <vt:lpstr>Tahoma</vt:lpstr>
      <vt:lpstr>黑体</vt:lpstr>
      <vt:lpstr>Lucida Sans Unicode</vt:lpstr>
      <vt:lpstr>微软雅黑</vt:lpstr>
      <vt:lpstr>Symbol</vt:lpstr>
      <vt:lpstr>华文楷体</vt:lpstr>
      <vt:lpstr>+mn-ea</vt:lpstr>
      <vt:lpstr>Segoe Print</vt:lpstr>
      <vt:lpstr>Arial Unicode MS</vt:lpstr>
      <vt:lpstr>Arial Black</vt:lpstr>
      <vt:lpstr>Crayons</vt:lpstr>
      <vt:lpstr>Visio.Drawing.11</vt:lpstr>
      <vt:lpstr>Microsoft Word Picture</vt:lpstr>
      <vt:lpstr>人机交互</vt:lpstr>
      <vt:lpstr>绪 论</vt:lpstr>
      <vt:lpstr>PowerPoint 演示文稿</vt:lpstr>
      <vt:lpstr>PowerPoint 演示文稿</vt:lpstr>
      <vt:lpstr>一、为什么要进行人机交互？ </vt:lpstr>
      <vt:lpstr>PowerPoint 演示文稿</vt:lpstr>
      <vt:lpstr>2. 交互式计算</vt:lpstr>
      <vt:lpstr>PowerPoint 演示文稿</vt:lpstr>
      <vt:lpstr>3. 交互式系统</vt:lpstr>
      <vt:lpstr>PowerPoint 演示文稿</vt:lpstr>
      <vt:lpstr>PowerPoint 演示文稿</vt:lpstr>
      <vt:lpstr>PowerPoint 演示文稿</vt:lpstr>
      <vt:lpstr>PowerPoint 演示文稿</vt:lpstr>
      <vt:lpstr>PowerPoint 演示文稿</vt:lpstr>
      <vt:lpstr>3. 研究人机交互的重要意义</vt:lpstr>
      <vt:lpstr>PowerPoint 演示文稿</vt:lpstr>
      <vt:lpstr>1. 命令行界面交互阶段</vt:lpstr>
      <vt:lpstr>PowerPoint 演示文稿</vt:lpstr>
      <vt:lpstr>PowerPoint 演示文稿</vt:lpstr>
      <vt:lpstr>2. 图形用户界面（GUI）交互阶段 </vt:lpstr>
      <vt:lpstr>PowerPoint 演示文稿</vt:lpstr>
      <vt:lpstr>PowerPoint 演示文稿</vt:lpstr>
      <vt:lpstr>PowerPoint 演示文稿</vt:lpstr>
      <vt:lpstr>PowerPoint 演示文稿</vt:lpstr>
      <vt:lpstr>PowerPoint 演示文稿</vt:lpstr>
      <vt:lpstr>PowerPoint 演示文稿</vt:lpstr>
      <vt:lpstr>四、自然用户界面阶段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五、人机交互的应用</vt:lpstr>
      <vt:lpstr>PowerPoint 演示文稿</vt:lpstr>
      <vt:lpstr>PowerPoint 演示文稿</vt:lpstr>
      <vt:lpstr>PowerPoint 演示文稿</vt:lpstr>
      <vt:lpstr>PowerPoint 演示文稿</vt:lpstr>
      <vt:lpstr>PowerPoint 演示文稿</vt:lpstr>
      <vt:lpstr>PowerPoint 演示文稿</vt:lpstr>
      <vt:lpstr>六、人机交互研究的多学科基础</vt:lpstr>
      <vt:lpstr>PowerPoint 演示文稿</vt:lpstr>
      <vt:lpstr>PowerPoint 演示文稿</vt:lpstr>
      <vt:lpstr>PowerPoint 演示文稿</vt:lpstr>
      <vt:lpstr>PowerPoint 演示文稿</vt:lpstr>
      <vt:lpstr>PowerPoint 演示文稿</vt:lpstr>
      <vt:lpstr>PowerPoint 演示文稿</vt:lpstr>
      <vt:lpstr>七、以用户为中心设计简介</vt:lpstr>
      <vt:lpstr>PowerPoint 演示文稿</vt:lpstr>
      <vt:lpstr>PowerPoint 演示文稿</vt:lpstr>
      <vt:lpstr>PowerPoint 演示文稿</vt:lpstr>
      <vt:lpstr>PowerPoint 演示文稿</vt:lpstr>
    </vt:vector>
  </TitlesOfParts>
  <Manager/>
  <Company>Microsoft</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人机交互</dc:title>
  <dc:subject/>
  <dc:creator>User</dc:creator>
  <cp:keywords/>
  <dc:description/>
  <cp:lastModifiedBy>庞 晓宇</cp:lastModifiedBy>
  <cp:revision>192</cp:revision>
  <dcterms:created xsi:type="dcterms:W3CDTF">2013-09-01T07:46:29Z</dcterms:created>
  <dcterms:modified xsi:type="dcterms:W3CDTF">2023-05-01T07:55:31Z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3</vt:r8>
  </property>
  <property fmtid="{D5CDD505-2E9C-101B-9397-08002B2CF9AE}" pid="3" name="KSOProductBuildVer">
    <vt:lpwstr>2052-11.1.0.10700</vt:lpwstr>
  </property>
  <property fmtid="{D5CDD505-2E9C-101B-9397-08002B2CF9AE}" pid="4" name="ICV">
    <vt:lpwstr>530A132319E942D993C2206BEFEA5C11</vt:lpwstr>
  </property>
</Properties>
</file>